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</p:sldMasterIdLst>
  <p:notesMasterIdLst>
    <p:notesMasterId r:id="rId23"/>
  </p:notesMasterIdLst>
  <p:sldIdLst>
    <p:sldId id="302" r:id="rId5"/>
    <p:sldId id="297" r:id="rId6"/>
    <p:sldId id="260" r:id="rId7"/>
    <p:sldId id="258" r:id="rId8"/>
    <p:sldId id="259" r:id="rId9"/>
    <p:sldId id="265" r:id="rId10"/>
    <p:sldId id="303" r:id="rId11"/>
    <p:sldId id="304" r:id="rId12"/>
    <p:sldId id="257" r:id="rId13"/>
    <p:sldId id="298" r:id="rId14"/>
    <p:sldId id="262" r:id="rId15"/>
    <p:sldId id="299" r:id="rId16"/>
    <p:sldId id="289" r:id="rId17"/>
    <p:sldId id="300" r:id="rId18"/>
    <p:sldId id="291" r:id="rId19"/>
    <p:sldId id="301" r:id="rId20"/>
    <p:sldId id="292" r:id="rId21"/>
    <p:sldId id="296" r:id="rId22"/>
  </p:sldIdLst>
  <p:sldSz cx="12192000" cy="6858000"/>
  <p:notesSz cx="12192000" cy="6858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iors Captain Golf Palingbeek" initials="JG" lastIdx="5" clrIdx="0">
    <p:extLst>
      <p:ext uri="{19B8F6BF-5375-455C-9EA6-DF929625EA0E}">
        <p15:presenceInfo xmlns:p15="http://schemas.microsoft.com/office/powerpoint/2012/main" userId="S::juniorscaptain@golfpalingbeek.be::5b22619d-a14c-4fac-8384-5ae21b68cc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22704-6CA0-DC23-E5F3-2F42CAA5E16D}" v="5" dt="2024-02-24T16:25:41.484"/>
    <p1510:client id="{48DE3F17-10F9-A1D7-9C19-19EF69115352}" v="4" dt="2024-02-23T10:07:39.048"/>
    <p1510:client id="{59B89BA0-DB4D-4E8E-82A8-692F5FCE8873}" v="63" dt="2024-02-24T13:43:42.855"/>
    <p1510:client id="{8D973ACC-2EB3-E292-B7A6-DF069499599E}" v="140" dt="2024-02-23T12:35:10.746"/>
    <p1510:client id="{A7BD3171-5AD9-4AD7-A729-C4ABD8AED739}" v="161" dt="2024-02-22T17:47:33.735"/>
    <p1510:client id="{B5B5CE15-9AAA-750D-CDD9-E4D1C90B7FF6}" v="137" dt="2024-02-24T06:56:57.399"/>
    <p1510:client id="{BCBD28B9-7C4F-AB1A-3BB2-53F765680F0C}" v="156" dt="2024-02-23T10:57:01.413"/>
    <p1510:client id="{C8B764AC-8329-5FA8-B246-3ADC51AF53CD}" v="219" dt="2024-02-23T14:08:42.257"/>
    <p1510:client id="{DA94C289-AAF7-415B-98C6-A3F785C5D7B3}" v="8" dt="2024-02-23T06:48:53.643"/>
    <p1510:client id="{FB3112F3-BB76-EC71-F18F-3A183432AAA9}" v="251" dt="2024-02-23T10:50:17.76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iors Captain Golf Palingbeek" userId="S::juniorscaptain@golfpalingbeek.be::5b22619d-a14c-4fac-8384-5ae21b68cca2" providerId="AD" clId="Web-{59B89BA0-DB4D-4E8E-82A8-692F5FCE8873}"/>
    <pc:docChg chg="modSld">
      <pc:chgData name="Juniors Captain Golf Palingbeek" userId="S::juniorscaptain@golfpalingbeek.be::5b22619d-a14c-4fac-8384-5ae21b68cca2" providerId="AD" clId="Web-{59B89BA0-DB4D-4E8E-82A8-692F5FCE8873}" dt="2024-02-24T13:43:42.855" v="32" actId="20577"/>
      <pc:docMkLst>
        <pc:docMk/>
      </pc:docMkLst>
      <pc:sldChg chg="modSp">
        <pc:chgData name="Juniors Captain Golf Palingbeek" userId="S::juniorscaptain@golfpalingbeek.be::5b22619d-a14c-4fac-8384-5ae21b68cca2" providerId="AD" clId="Web-{59B89BA0-DB4D-4E8E-82A8-692F5FCE8873}" dt="2024-02-24T13:43:42.855" v="32" actId="20577"/>
        <pc:sldMkLst>
          <pc:docMk/>
          <pc:sldMk cId="0" sldId="258"/>
        </pc:sldMkLst>
        <pc:spChg chg="mod">
          <ac:chgData name="Juniors Captain Golf Palingbeek" userId="S::juniorscaptain@golfpalingbeek.be::5b22619d-a14c-4fac-8384-5ae21b68cca2" providerId="AD" clId="Web-{59B89BA0-DB4D-4E8E-82A8-692F5FCE8873}" dt="2024-02-24T13:43:42.855" v="32" actId="20577"/>
          <ac:spMkLst>
            <pc:docMk/>
            <pc:sldMk cId="0" sldId="258"/>
            <ac:spMk id="12" creationId="{FB836692-7A1B-46A2-9DD1-C5E87ECF8622}"/>
          </ac:spMkLst>
        </pc:spChg>
      </pc:sldChg>
    </pc:docChg>
  </pc:docChgLst>
  <pc:docChgLst>
    <pc:chgData name="Pieterjan Golf Palingbeek" userId="S::pieterjan@golfpalingbeek.be::7a677e0c-f602-4841-8d7c-56048ab71b9d" providerId="AD" clId="Web-{BCBD28B9-7C4F-AB1A-3BB2-53F765680F0C}"/>
    <pc:docChg chg="modSld">
      <pc:chgData name="Pieterjan Golf Palingbeek" userId="S::pieterjan@golfpalingbeek.be::7a677e0c-f602-4841-8d7c-56048ab71b9d" providerId="AD" clId="Web-{BCBD28B9-7C4F-AB1A-3BB2-53F765680F0C}" dt="2024-02-23T10:57:01.413" v="109"/>
      <pc:docMkLst>
        <pc:docMk/>
      </pc:docMkLst>
      <pc:sldChg chg="addSp delSp modSp">
        <pc:chgData name="Pieterjan Golf Palingbeek" userId="S::pieterjan@golfpalingbeek.be::7a677e0c-f602-4841-8d7c-56048ab71b9d" providerId="AD" clId="Web-{BCBD28B9-7C4F-AB1A-3BB2-53F765680F0C}" dt="2024-02-23T08:46:57.710" v="71" actId="14100"/>
        <pc:sldMkLst>
          <pc:docMk/>
          <pc:sldMk cId="0" sldId="257"/>
        </pc:sldMkLst>
        <pc:picChg chg="add mod">
          <ac:chgData name="Pieterjan Golf Palingbeek" userId="S::pieterjan@golfpalingbeek.be::7a677e0c-f602-4841-8d7c-56048ab71b9d" providerId="AD" clId="Web-{BCBD28B9-7C4F-AB1A-3BB2-53F765680F0C}" dt="2024-02-23T08:46:57.710" v="71" actId="14100"/>
          <ac:picMkLst>
            <pc:docMk/>
            <pc:sldMk cId="0" sldId="257"/>
            <ac:picMk id="7" creationId="{824AB464-2912-B986-3499-D2091B53821B}"/>
          </ac:picMkLst>
        </pc:picChg>
        <pc:picChg chg="add del">
          <ac:chgData name="Pieterjan Golf Palingbeek" userId="S::pieterjan@golfpalingbeek.be::7a677e0c-f602-4841-8d7c-56048ab71b9d" providerId="AD" clId="Web-{BCBD28B9-7C4F-AB1A-3BB2-53F765680F0C}" dt="2024-02-23T08:46:51.460" v="69"/>
          <ac:picMkLst>
            <pc:docMk/>
            <pc:sldMk cId="0" sldId="257"/>
            <ac:picMk id="10" creationId="{1182E92A-777C-E8A5-6BE6-79B39C5976D4}"/>
          </ac:picMkLst>
        </pc:picChg>
      </pc:sldChg>
      <pc:sldChg chg="addSp modSp">
        <pc:chgData name="Pieterjan Golf Palingbeek" userId="S::pieterjan@golfpalingbeek.be::7a677e0c-f602-4841-8d7c-56048ab71b9d" providerId="AD" clId="Web-{BCBD28B9-7C4F-AB1A-3BB2-53F765680F0C}" dt="2024-02-23T08:51:28.282" v="86" actId="1076"/>
        <pc:sldMkLst>
          <pc:docMk/>
          <pc:sldMk cId="0" sldId="260"/>
        </pc:sldMkLst>
        <pc:picChg chg="add mod">
          <ac:chgData name="Pieterjan Golf Palingbeek" userId="S::pieterjan@golfpalingbeek.be::7a677e0c-f602-4841-8d7c-56048ab71b9d" providerId="AD" clId="Web-{BCBD28B9-7C4F-AB1A-3BB2-53F765680F0C}" dt="2024-02-23T08:51:28.282" v="86" actId="1076"/>
          <ac:picMkLst>
            <pc:docMk/>
            <pc:sldMk cId="0" sldId="260"/>
            <ac:picMk id="12" creationId="{3D1B7EEF-B769-2403-3A3D-68C47358E581}"/>
          </ac:picMkLst>
        </pc:picChg>
      </pc:sldChg>
      <pc:sldChg chg="addSp modSp">
        <pc:chgData name="Pieterjan Golf Palingbeek" userId="S::pieterjan@golfpalingbeek.be::7a677e0c-f602-4841-8d7c-56048ab71b9d" providerId="AD" clId="Web-{BCBD28B9-7C4F-AB1A-3BB2-53F765680F0C}" dt="2024-02-23T08:30:10.503" v="41" actId="1076"/>
        <pc:sldMkLst>
          <pc:docMk/>
          <pc:sldMk cId="0" sldId="262"/>
        </pc:sldMkLst>
        <pc:picChg chg="add mod">
          <ac:chgData name="Pieterjan Golf Palingbeek" userId="S::pieterjan@golfpalingbeek.be::7a677e0c-f602-4841-8d7c-56048ab71b9d" providerId="AD" clId="Web-{BCBD28B9-7C4F-AB1A-3BB2-53F765680F0C}" dt="2024-02-23T08:30:10.503" v="41" actId="1076"/>
          <ac:picMkLst>
            <pc:docMk/>
            <pc:sldMk cId="0" sldId="262"/>
            <ac:picMk id="6" creationId="{E354C19B-AA19-E96E-DB2D-BA94CAE95654}"/>
          </ac:picMkLst>
        </pc:picChg>
      </pc:sldChg>
      <pc:sldChg chg="addSp modSp">
        <pc:chgData name="Pieterjan Golf Palingbeek" userId="S::pieterjan@golfpalingbeek.be::7a677e0c-f602-4841-8d7c-56048ab71b9d" providerId="AD" clId="Web-{BCBD28B9-7C4F-AB1A-3BB2-53F765680F0C}" dt="2024-02-23T08:52:26.175" v="88" actId="14100"/>
        <pc:sldMkLst>
          <pc:docMk/>
          <pc:sldMk cId="304506862" sldId="289"/>
        </pc:sldMkLst>
        <pc:picChg chg="add mod">
          <ac:chgData name="Pieterjan Golf Palingbeek" userId="S::pieterjan@golfpalingbeek.be::7a677e0c-f602-4841-8d7c-56048ab71b9d" providerId="AD" clId="Web-{BCBD28B9-7C4F-AB1A-3BB2-53F765680F0C}" dt="2024-02-23T08:52:26.175" v="88" actId="14100"/>
          <ac:picMkLst>
            <pc:docMk/>
            <pc:sldMk cId="304506862" sldId="289"/>
            <ac:picMk id="4" creationId="{D1FC564F-3687-BBF6-AB4B-BEDDC7EBDE99}"/>
          </ac:picMkLst>
        </pc:picChg>
      </pc:sldChg>
      <pc:sldChg chg="addSp delSp modSp">
        <pc:chgData name="Pieterjan Golf Palingbeek" userId="S::pieterjan@golfpalingbeek.be::7a677e0c-f602-4841-8d7c-56048ab71b9d" providerId="AD" clId="Web-{BCBD28B9-7C4F-AB1A-3BB2-53F765680F0C}" dt="2024-02-23T08:50:23.389" v="80" actId="1076"/>
        <pc:sldMkLst>
          <pc:docMk/>
          <pc:sldMk cId="1059066475" sldId="292"/>
        </pc:sldMkLst>
        <pc:spChg chg="mod">
          <ac:chgData name="Pieterjan Golf Palingbeek" userId="S::pieterjan@golfpalingbeek.be::7a677e0c-f602-4841-8d7c-56048ab71b9d" providerId="AD" clId="Web-{BCBD28B9-7C4F-AB1A-3BB2-53F765680F0C}" dt="2024-02-23T08:46:23.615" v="66" actId="20577"/>
          <ac:spMkLst>
            <pc:docMk/>
            <pc:sldMk cId="1059066475" sldId="292"/>
            <ac:spMk id="2" creationId="{5EBAF790-1BA9-30B5-BCCE-E669D4AEFE19}"/>
          </ac:spMkLst>
        </pc:spChg>
        <pc:picChg chg="mod">
          <ac:chgData name="Pieterjan Golf Palingbeek" userId="S::pieterjan@golfpalingbeek.be::7a677e0c-f602-4841-8d7c-56048ab71b9d" providerId="AD" clId="Web-{BCBD28B9-7C4F-AB1A-3BB2-53F765680F0C}" dt="2024-02-23T08:50:14.561" v="79" actId="1076"/>
          <ac:picMkLst>
            <pc:docMk/>
            <pc:sldMk cId="1059066475" sldId="292"/>
            <ac:picMk id="4" creationId="{FBFC3F68-6A3D-665A-D1E5-199DED479F50}"/>
          </ac:picMkLst>
        </pc:picChg>
        <pc:picChg chg="add mod">
          <ac:chgData name="Pieterjan Golf Palingbeek" userId="S::pieterjan@golfpalingbeek.be::7a677e0c-f602-4841-8d7c-56048ab71b9d" providerId="AD" clId="Web-{BCBD28B9-7C4F-AB1A-3BB2-53F765680F0C}" dt="2024-02-23T08:50:23.389" v="80" actId="1076"/>
          <ac:picMkLst>
            <pc:docMk/>
            <pc:sldMk cId="1059066475" sldId="292"/>
            <ac:picMk id="5" creationId="{25835F48-0D5F-768E-7965-86B910377516}"/>
          </ac:picMkLst>
        </pc:picChg>
        <pc:picChg chg="del">
          <ac:chgData name="Pieterjan Golf Palingbeek" userId="S::pieterjan@golfpalingbeek.be::7a677e0c-f602-4841-8d7c-56048ab71b9d" providerId="AD" clId="Web-{BCBD28B9-7C4F-AB1A-3BB2-53F765680F0C}" dt="2024-02-23T08:45:46.536" v="51"/>
          <ac:picMkLst>
            <pc:docMk/>
            <pc:sldMk cId="1059066475" sldId="292"/>
            <ac:picMk id="8" creationId="{99391E98-BB5C-DD93-AC14-47A26DABC238}"/>
          </ac:picMkLst>
        </pc:picChg>
      </pc:sldChg>
      <pc:sldChg chg="addSp modSp">
        <pc:chgData name="Pieterjan Golf Palingbeek" userId="S::pieterjan@golfpalingbeek.be::7a677e0c-f602-4841-8d7c-56048ab71b9d" providerId="AD" clId="Web-{BCBD28B9-7C4F-AB1A-3BB2-53F765680F0C}" dt="2024-02-23T08:50:44.812" v="82" actId="1076"/>
        <pc:sldMkLst>
          <pc:docMk/>
          <pc:sldMk cId="914931501" sldId="296"/>
        </pc:sldMkLst>
        <pc:picChg chg="add mod">
          <ac:chgData name="Pieterjan Golf Palingbeek" userId="S::pieterjan@golfpalingbeek.be::7a677e0c-f602-4841-8d7c-56048ab71b9d" providerId="AD" clId="Web-{BCBD28B9-7C4F-AB1A-3BB2-53F765680F0C}" dt="2024-02-23T08:50:44.812" v="82" actId="1076"/>
          <ac:picMkLst>
            <pc:docMk/>
            <pc:sldMk cId="914931501" sldId="296"/>
            <ac:picMk id="6" creationId="{D3265E82-0AEA-874C-55C3-65F12AC0AF95}"/>
          </ac:picMkLst>
        </pc:picChg>
      </pc:sldChg>
      <pc:sldChg chg="addSp delSp modSp">
        <pc:chgData name="Pieterjan Golf Palingbeek" userId="S::pieterjan@golfpalingbeek.be::7a677e0c-f602-4841-8d7c-56048ab71b9d" providerId="AD" clId="Web-{BCBD28B9-7C4F-AB1A-3BB2-53F765680F0C}" dt="2024-02-23T08:52:02.439" v="87" actId="14100"/>
        <pc:sldMkLst>
          <pc:docMk/>
          <pc:sldMk cId="2110354717" sldId="298"/>
        </pc:sldMkLst>
        <pc:spChg chg="mod">
          <ac:chgData name="Pieterjan Golf Palingbeek" userId="S::pieterjan@golfpalingbeek.be::7a677e0c-f602-4841-8d7c-56048ab71b9d" providerId="AD" clId="Web-{BCBD28B9-7C4F-AB1A-3BB2-53F765680F0C}" dt="2024-02-23T08:29:00.157" v="31" actId="20577"/>
          <ac:spMkLst>
            <pc:docMk/>
            <pc:sldMk cId="2110354717" sldId="298"/>
            <ac:spMk id="4" creationId="{97F5C8C7-34BA-8847-57EF-BCC2985AF6BD}"/>
          </ac:spMkLst>
        </pc:spChg>
        <pc:picChg chg="add mod">
          <ac:chgData name="Pieterjan Golf Palingbeek" userId="S::pieterjan@golfpalingbeek.be::7a677e0c-f602-4841-8d7c-56048ab71b9d" providerId="AD" clId="Web-{BCBD28B9-7C4F-AB1A-3BB2-53F765680F0C}" dt="2024-02-23T08:52:02.439" v="87" actId="14100"/>
          <ac:picMkLst>
            <pc:docMk/>
            <pc:sldMk cId="2110354717" sldId="298"/>
            <ac:picMk id="2" creationId="{5F343B51-C493-AAAD-57D0-3E44A91FC9B4}"/>
          </ac:picMkLst>
        </pc:picChg>
        <pc:picChg chg="add del">
          <ac:chgData name="Pieterjan Golf Palingbeek" userId="S::pieterjan@golfpalingbeek.be::7a677e0c-f602-4841-8d7c-56048ab71b9d" providerId="AD" clId="Web-{BCBD28B9-7C4F-AB1A-3BB2-53F765680F0C}" dt="2024-02-23T08:30:04.331" v="39"/>
          <ac:picMkLst>
            <pc:docMk/>
            <pc:sldMk cId="2110354717" sldId="298"/>
            <ac:picMk id="6" creationId="{3FEE1100-AEB2-4BDF-8177-6681E5B61499}"/>
          </ac:picMkLst>
        </pc:picChg>
      </pc:sldChg>
      <pc:sldChg chg="addSp modSp">
        <pc:chgData name="Pieterjan Golf Palingbeek" userId="S::pieterjan@golfpalingbeek.be::7a677e0c-f602-4841-8d7c-56048ab71b9d" providerId="AD" clId="Web-{BCBD28B9-7C4F-AB1A-3BB2-53F765680F0C}" dt="2024-02-23T08:30:25.206" v="44" actId="1076"/>
        <pc:sldMkLst>
          <pc:docMk/>
          <pc:sldMk cId="1130637077" sldId="299"/>
        </pc:sldMkLst>
        <pc:picChg chg="add mod">
          <ac:chgData name="Pieterjan Golf Palingbeek" userId="S::pieterjan@golfpalingbeek.be::7a677e0c-f602-4841-8d7c-56048ab71b9d" providerId="AD" clId="Web-{BCBD28B9-7C4F-AB1A-3BB2-53F765680F0C}" dt="2024-02-23T08:30:25.206" v="44" actId="1076"/>
          <ac:picMkLst>
            <pc:docMk/>
            <pc:sldMk cId="1130637077" sldId="299"/>
            <ac:picMk id="2" creationId="{465378E7-464F-BAD2-B563-691EC6AED207}"/>
          </ac:picMkLst>
        </pc:picChg>
      </pc:sldChg>
      <pc:sldChg chg="modSp">
        <pc:chgData name="Pieterjan Golf Palingbeek" userId="S::pieterjan@golfpalingbeek.be::7a677e0c-f602-4841-8d7c-56048ab71b9d" providerId="AD" clId="Web-{BCBD28B9-7C4F-AB1A-3BB2-53F765680F0C}" dt="2024-02-23T08:49:21.059" v="74" actId="1076"/>
        <pc:sldMkLst>
          <pc:docMk/>
          <pc:sldMk cId="1983844787" sldId="300"/>
        </pc:sldMkLst>
        <pc:picChg chg="mod">
          <ac:chgData name="Pieterjan Golf Palingbeek" userId="S::pieterjan@golfpalingbeek.be::7a677e0c-f602-4841-8d7c-56048ab71b9d" providerId="AD" clId="Web-{BCBD28B9-7C4F-AB1A-3BB2-53F765680F0C}" dt="2024-02-23T08:49:21.059" v="74" actId="1076"/>
          <ac:picMkLst>
            <pc:docMk/>
            <pc:sldMk cId="1983844787" sldId="300"/>
            <ac:picMk id="3" creationId="{DE5C49D6-0220-4C5D-3FDA-ECA9CD0F603B}"/>
          </ac:picMkLst>
        </pc:picChg>
        <pc:picChg chg="mod">
          <ac:chgData name="Pieterjan Golf Palingbeek" userId="S::pieterjan@golfpalingbeek.be::7a677e0c-f602-4841-8d7c-56048ab71b9d" providerId="AD" clId="Web-{BCBD28B9-7C4F-AB1A-3BB2-53F765680F0C}" dt="2024-02-23T08:49:19.152" v="73" actId="1076"/>
          <ac:picMkLst>
            <pc:docMk/>
            <pc:sldMk cId="1983844787" sldId="300"/>
            <ac:picMk id="10" creationId="{EE88244B-0C89-442F-42E4-6E54F549DD8C}"/>
          </ac:picMkLst>
        </pc:picChg>
      </pc:sldChg>
      <pc:sldChg chg="addSp modSp">
        <pc:chgData name="Pieterjan Golf Palingbeek" userId="S::pieterjan@golfpalingbeek.be::7a677e0c-f602-4841-8d7c-56048ab71b9d" providerId="AD" clId="Web-{BCBD28B9-7C4F-AB1A-3BB2-53F765680F0C}" dt="2024-02-23T08:49:54.341" v="78" actId="14100"/>
        <pc:sldMkLst>
          <pc:docMk/>
          <pc:sldMk cId="460854766" sldId="301"/>
        </pc:sldMkLst>
        <pc:picChg chg="add mod">
          <ac:chgData name="Pieterjan Golf Palingbeek" userId="S::pieterjan@golfpalingbeek.be::7a677e0c-f602-4841-8d7c-56048ab71b9d" providerId="AD" clId="Web-{BCBD28B9-7C4F-AB1A-3BB2-53F765680F0C}" dt="2024-02-23T08:49:54.341" v="78" actId="14100"/>
          <ac:picMkLst>
            <pc:docMk/>
            <pc:sldMk cId="460854766" sldId="301"/>
            <ac:picMk id="5" creationId="{82BBB1DE-6FFA-9986-5E7D-EC31639660F3}"/>
          </ac:picMkLst>
        </pc:picChg>
      </pc:sldChg>
      <pc:sldChg chg="modSp">
        <pc:chgData name="Pieterjan Golf Palingbeek" userId="S::pieterjan@golfpalingbeek.be::7a677e0c-f602-4841-8d7c-56048ab71b9d" providerId="AD" clId="Web-{BCBD28B9-7C4F-AB1A-3BB2-53F765680F0C}" dt="2024-02-23T10:56:21.113" v="100" actId="1076"/>
        <pc:sldMkLst>
          <pc:docMk/>
          <pc:sldMk cId="3097875198" sldId="303"/>
        </pc:sldMkLst>
        <pc:spChg chg="mod">
          <ac:chgData name="Pieterjan Golf Palingbeek" userId="S::pieterjan@golfpalingbeek.be::7a677e0c-f602-4841-8d7c-56048ab71b9d" providerId="AD" clId="Web-{BCBD28B9-7C4F-AB1A-3BB2-53F765680F0C}" dt="2024-02-23T10:56:20.737" v="97" actId="1076"/>
          <ac:spMkLst>
            <pc:docMk/>
            <pc:sldMk cId="3097875198" sldId="303"/>
            <ac:spMk id="6" creationId="{D0050F9E-D6DE-A118-6F8F-D832E8E2F077}"/>
          </ac:spMkLst>
        </pc:spChg>
        <pc:picChg chg="mod">
          <ac:chgData name="Pieterjan Golf Palingbeek" userId="S::pieterjan@golfpalingbeek.be::7a677e0c-f602-4841-8d7c-56048ab71b9d" providerId="AD" clId="Web-{BCBD28B9-7C4F-AB1A-3BB2-53F765680F0C}" dt="2024-02-23T08:26:26.385" v="0" actId="1076"/>
          <ac:picMkLst>
            <pc:docMk/>
            <pc:sldMk cId="3097875198" sldId="303"/>
            <ac:picMk id="4" creationId="{F5C7C45C-9572-F21F-91C7-88E7F10FC979}"/>
          </ac:picMkLst>
        </pc:picChg>
        <pc:picChg chg="mod">
          <ac:chgData name="Pieterjan Golf Palingbeek" userId="S::pieterjan@golfpalingbeek.be::7a677e0c-f602-4841-8d7c-56048ab71b9d" providerId="AD" clId="Web-{BCBD28B9-7C4F-AB1A-3BB2-53F765680F0C}" dt="2024-02-23T10:56:21.003" v="99" actId="1076"/>
          <ac:picMkLst>
            <pc:docMk/>
            <pc:sldMk cId="3097875198" sldId="303"/>
            <ac:picMk id="11" creationId="{11C4014F-E9CE-C4EE-85F7-349A77A4A1EC}"/>
          </ac:picMkLst>
        </pc:picChg>
        <pc:picChg chg="mod">
          <ac:chgData name="Pieterjan Golf Palingbeek" userId="S::pieterjan@golfpalingbeek.be::7a677e0c-f602-4841-8d7c-56048ab71b9d" providerId="AD" clId="Web-{BCBD28B9-7C4F-AB1A-3BB2-53F765680F0C}" dt="2024-02-23T10:56:21.113" v="100" actId="1076"/>
          <ac:picMkLst>
            <pc:docMk/>
            <pc:sldMk cId="3097875198" sldId="303"/>
            <ac:picMk id="13" creationId="{8EA4A882-44B4-08FE-B30E-80C5A3D0EA24}"/>
          </ac:picMkLst>
        </pc:picChg>
      </pc:sldChg>
      <pc:sldChg chg="addSp delSp modSp">
        <pc:chgData name="Pieterjan Golf Palingbeek" userId="S::pieterjan@golfpalingbeek.be::7a677e0c-f602-4841-8d7c-56048ab71b9d" providerId="AD" clId="Web-{BCBD28B9-7C4F-AB1A-3BB2-53F765680F0C}" dt="2024-02-23T08:29:34.470" v="34"/>
        <pc:sldMkLst>
          <pc:docMk/>
          <pc:sldMk cId="1584401614" sldId="304"/>
        </pc:sldMkLst>
        <pc:picChg chg="add del mod">
          <ac:chgData name="Pieterjan Golf Palingbeek" userId="S::pieterjan@golfpalingbeek.be::7a677e0c-f602-4841-8d7c-56048ab71b9d" providerId="AD" clId="Web-{BCBD28B9-7C4F-AB1A-3BB2-53F765680F0C}" dt="2024-02-23T08:29:34.470" v="34"/>
          <ac:picMkLst>
            <pc:docMk/>
            <pc:sldMk cId="1584401614" sldId="304"/>
            <ac:picMk id="6" creationId="{77086A22-6131-137C-2E9E-6741A12296FD}"/>
          </ac:picMkLst>
        </pc:picChg>
      </pc:sldChg>
      <pc:sldChg chg="addSp delSp modSp">
        <pc:chgData name="Pieterjan Golf Palingbeek" userId="S::pieterjan@golfpalingbeek.be::7a677e0c-f602-4841-8d7c-56048ab71b9d" providerId="AD" clId="Web-{BCBD28B9-7C4F-AB1A-3BB2-53F765680F0C}" dt="2024-02-23T10:57:01.413" v="109"/>
        <pc:sldMkLst>
          <pc:docMk/>
          <pc:sldMk cId="3163820210" sldId="305"/>
        </pc:sldMkLst>
        <pc:spChg chg="add del mod">
          <ac:chgData name="Pieterjan Golf Palingbeek" userId="S::pieterjan@golfpalingbeek.be::7a677e0c-f602-4841-8d7c-56048ab71b9d" providerId="AD" clId="Web-{BCBD28B9-7C4F-AB1A-3BB2-53F765680F0C}" dt="2024-02-23T10:57:01.413" v="109"/>
          <ac:spMkLst>
            <pc:docMk/>
            <pc:sldMk cId="3163820210" sldId="305"/>
            <ac:spMk id="2" creationId="{18EF4258-1DC3-4C49-C7EE-FF2433460A81}"/>
          </ac:spMkLst>
        </pc:spChg>
      </pc:sldChg>
    </pc:docChg>
  </pc:docChgLst>
  <pc:docChgLst>
    <pc:chgData name="Ruben Golf Palingbeek" userId="S::ruben@golfpalingbeek.be::c30171ef-4247-4eed-b6eb-97247b02cccc" providerId="AD" clId="Web-{B5B5CE15-9AAA-750D-CDD9-E4D1C90B7FF6}"/>
    <pc:docChg chg="modSld">
      <pc:chgData name="Ruben Golf Palingbeek" userId="S::ruben@golfpalingbeek.be::c30171ef-4247-4eed-b6eb-97247b02cccc" providerId="AD" clId="Web-{B5B5CE15-9AAA-750D-CDD9-E4D1C90B7FF6}" dt="2024-02-24T06:56:57.399" v="84" actId="20577"/>
      <pc:docMkLst>
        <pc:docMk/>
      </pc:docMkLst>
      <pc:sldChg chg="modSp">
        <pc:chgData name="Ruben Golf Palingbeek" userId="S::ruben@golfpalingbeek.be::c30171ef-4247-4eed-b6eb-97247b02cccc" providerId="AD" clId="Web-{B5B5CE15-9AAA-750D-CDD9-E4D1C90B7FF6}" dt="2024-02-24T06:56:57.399" v="84" actId="20577"/>
        <pc:sldMkLst>
          <pc:docMk/>
          <pc:sldMk cId="2110354717" sldId="298"/>
        </pc:sldMkLst>
        <pc:spChg chg="mod">
          <ac:chgData name="Ruben Golf Palingbeek" userId="S::ruben@golfpalingbeek.be::c30171ef-4247-4eed-b6eb-97247b02cccc" providerId="AD" clId="Web-{B5B5CE15-9AAA-750D-CDD9-E4D1C90B7FF6}" dt="2024-02-24T06:56:57.399" v="84" actId="20577"/>
          <ac:spMkLst>
            <pc:docMk/>
            <pc:sldMk cId="2110354717" sldId="298"/>
            <ac:spMk id="4" creationId="{97F5C8C7-34BA-8847-57EF-BCC2985AF6BD}"/>
          </ac:spMkLst>
        </pc:spChg>
      </pc:sldChg>
    </pc:docChg>
  </pc:docChgLst>
  <pc:docChgLst>
    <pc:chgData name="Juniors Captain Golf Palingbeek" userId="S::juniorscaptain@golfpalingbeek.be::5b22619d-a14c-4fac-8384-5ae21b68cca2" providerId="AD" clId="Web-{A85ADD0C-DDC9-4582-BE12-848C3AFA5016}"/>
    <pc:docChg chg="modSld">
      <pc:chgData name="Juniors Captain Golf Palingbeek" userId="S::juniorscaptain@golfpalingbeek.be::5b22619d-a14c-4fac-8384-5ae21b68cca2" providerId="AD" clId="Web-{A85ADD0C-DDC9-4582-BE12-848C3AFA5016}" dt="2024-02-20T09:46:09.607" v="278" actId="20577"/>
      <pc:docMkLst>
        <pc:docMk/>
      </pc:docMkLst>
      <pc:sldChg chg="modSp">
        <pc:chgData name="Juniors Captain Golf Palingbeek" userId="S::juniorscaptain@golfpalingbeek.be::5b22619d-a14c-4fac-8384-5ae21b68cca2" providerId="AD" clId="Web-{A85ADD0C-DDC9-4582-BE12-848C3AFA5016}" dt="2024-02-20T09:19:15.891" v="259" actId="20577"/>
        <pc:sldMkLst>
          <pc:docMk/>
          <pc:sldMk cId="0" sldId="257"/>
        </pc:sldMkLst>
        <pc:spChg chg="mod">
          <ac:chgData name="Juniors Captain Golf Palingbeek" userId="S::juniorscaptain@golfpalingbeek.be::5b22619d-a14c-4fac-8384-5ae21b68cca2" providerId="AD" clId="Web-{A85ADD0C-DDC9-4582-BE12-848C3AFA5016}" dt="2024-02-20T09:19:15.891" v="259" actId="20577"/>
          <ac:spMkLst>
            <pc:docMk/>
            <pc:sldMk cId="0" sldId="257"/>
            <ac:spMk id="16" creationId="{00000000-0000-0000-0000-000000000000}"/>
          </ac:spMkLst>
        </pc:spChg>
      </pc:sldChg>
      <pc:sldChg chg="modSp">
        <pc:chgData name="Juniors Captain Golf Palingbeek" userId="S::juniorscaptain@golfpalingbeek.be::5b22619d-a14c-4fac-8384-5ae21b68cca2" providerId="AD" clId="Web-{A85ADD0C-DDC9-4582-BE12-848C3AFA5016}" dt="2024-02-20T09:10:09.060" v="73" actId="20577"/>
        <pc:sldMkLst>
          <pc:docMk/>
          <pc:sldMk cId="0" sldId="258"/>
        </pc:sldMkLst>
        <pc:spChg chg="mod">
          <ac:chgData name="Juniors Captain Golf Palingbeek" userId="S::juniorscaptain@golfpalingbeek.be::5b22619d-a14c-4fac-8384-5ae21b68cca2" providerId="AD" clId="Web-{A85ADD0C-DDC9-4582-BE12-848C3AFA5016}" dt="2024-02-20T09:10:09.060" v="73" actId="20577"/>
          <ac:spMkLst>
            <pc:docMk/>
            <pc:sldMk cId="0" sldId="258"/>
            <ac:spMk id="12" creationId="{FB836692-7A1B-46A2-9DD1-C5E87ECF8622}"/>
          </ac:spMkLst>
        </pc:spChg>
      </pc:sldChg>
      <pc:sldChg chg="modSp">
        <pc:chgData name="Juniors Captain Golf Palingbeek" userId="S::juniorscaptain@golfpalingbeek.be::5b22619d-a14c-4fac-8384-5ae21b68cca2" providerId="AD" clId="Web-{A85ADD0C-DDC9-4582-BE12-848C3AFA5016}" dt="2024-02-20T09:46:09.607" v="278" actId="20577"/>
        <pc:sldMkLst>
          <pc:docMk/>
          <pc:sldMk cId="0" sldId="260"/>
        </pc:sldMkLst>
        <pc:spChg chg="mod">
          <ac:chgData name="Juniors Captain Golf Palingbeek" userId="S::juniorscaptain@golfpalingbeek.be::5b22619d-a14c-4fac-8384-5ae21b68cca2" providerId="AD" clId="Web-{A85ADD0C-DDC9-4582-BE12-848C3AFA5016}" dt="2024-02-20T09:46:09.607" v="278" actId="20577"/>
          <ac:spMkLst>
            <pc:docMk/>
            <pc:sldMk cId="0" sldId="260"/>
            <ac:spMk id="8" creationId="{E45725B0-DFD5-DB03-5C8D-BF1B56FF8FAC}"/>
          </ac:spMkLst>
        </pc:spChg>
      </pc:sldChg>
      <pc:sldChg chg="modSp">
        <pc:chgData name="Juniors Captain Golf Palingbeek" userId="S::juniorscaptain@golfpalingbeek.be::5b22619d-a14c-4fac-8384-5ae21b68cca2" providerId="AD" clId="Web-{A85ADD0C-DDC9-4582-BE12-848C3AFA5016}" dt="2024-02-20T09:15:11.095" v="218" actId="20577"/>
        <pc:sldMkLst>
          <pc:docMk/>
          <pc:sldMk cId="0" sldId="265"/>
        </pc:sldMkLst>
        <pc:spChg chg="mod">
          <ac:chgData name="Juniors Captain Golf Palingbeek" userId="S::juniorscaptain@golfpalingbeek.be::5b22619d-a14c-4fac-8384-5ae21b68cca2" providerId="AD" clId="Web-{A85ADD0C-DDC9-4582-BE12-848C3AFA5016}" dt="2024-02-20T09:15:11.095" v="218" actId="20577"/>
          <ac:spMkLst>
            <pc:docMk/>
            <pc:sldMk cId="0" sldId="265"/>
            <ac:spMk id="11" creationId="{083C4430-07A7-4FAF-A23C-AC4BC3722868}"/>
          </ac:spMkLst>
        </pc:spChg>
      </pc:sldChg>
      <pc:sldChg chg="modSp">
        <pc:chgData name="Juniors Captain Golf Palingbeek" userId="S::juniorscaptain@golfpalingbeek.be::5b22619d-a14c-4fac-8384-5ae21b68cca2" providerId="AD" clId="Web-{A85ADD0C-DDC9-4582-BE12-848C3AFA5016}" dt="2024-02-20T09:06:02.763" v="20" actId="20577"/>
        <pc:sldMkLst>
          <pc:docMk/>
          <pc:sldMk cId="304506862" sldId="289"/>
        </pc:sldMkLst>
        <pc:spChg chg="mod">
          <ac:chgData name="Juniors Captain Golf Palingbeek" userId="S::juniorscaptain@golfpalingbeek.be::5b22619d-a14c-4fac-8384-5ae21b68cca2" providerId="AD" clId="Web-{A85ADD0C-DDC9-4582-BE12-848C3AFA5016}" dt="2024-02-20T09:06:02.763" v="20" actId="20577"/>
          <ac:spMkLst>
            <pc:docMk/>
            <pc:sldMk cId="304506862" sldId="289"/>
            <ac:spMk id="6" creationId="{F20F4F07-991C-7734-467B-1E903993F65B}"/>
          </ac:spMkLst>
        </pc:spChg>
      </pc:sldChg>
    </pc:docChg>
  </pc:docChgLst>
  <pc:docChgLst>
    <pc:chgData name="Info Golfpalingbeek" userId="S::info@golfpalingbeek.be::add11df1-6fc5-4f99-b5eb-d95a7f26d108" providerId="AD" clId="Web-{5BBEE745-BA3F-486F-82A7-DD637A3ED43F}"/>
    <pc:docChg chg="addSld">
      <pc:chgData name="Info Golfpalingbeek" userId="S::info@golfpalingbeek.be::add11df1-6fc5-4f99-b5eb-d95a7f26d108" providerId="AD" clId="Web-{5BBEE745-BA3F-486F-82A7-DD637A3ED43F}" dt="2024-02-20T16:48:07.226" v="1"/>
      <pc:docMkLst>
        <pc:docMk/>
      </pc:docMkLst>
      <pc:sldChg chg="new">
        <pc:chgData name="Info Golfpalingbeek" userId="S::info@golfpalingbeek.be::add11df1-6fc5-4f99-b5eb-d95a7f26d108" providerId="AD" clId="Web-{5BBEE745-BA3F-486F-82A7-DD637A3ED43F}" dt="2024-02-20T16:48:07.132" v="0"/>
        <pc:sldMkLst>
          <pc:docMk/>
          <pc:sldMk cId="1479446157" sldId="305"/>
        </pc:sldMkLst>
      </pc:sldChg>
      <pc:sldChg chg="new">
        <pc:chgData name="Info Golfpalingbeek" userId="S::info@golfpalingbeek.be::add11df1-6fc5-4f99-b5eb-d95a7f26d108" providerId="AD" clId="Web-{5BBEE745-BA3F-486F-82A7-DD637A3ED43F}" dt="2024-02-20T16:48:07.226" v="1"/>
        <pc:sldMkLst>
          <pc:docMk/>
          <pc:sldMk cId="1088833571" sldId="306"/>
        </pc:sldMkLst>
      </pc:sldChg>
    </pc:docChg>
  </pc:docChgLst>
  <pc:docChgLst>
    <pc:chgData name="Pieterjan Golf Palingbeek" userId="S::pieterjan@golfpalingbeek.be::7a677e0c-f602-4841-8d7c-56048ab71b9d" providerId="AD" clId="Web-{29FA08A5-4252-2422-810E-E648508674C0}"/>
    <pc:docChg chg="addSld delSld modSld">
      <pc:chgData name="Pieterjan Golf Palingbeek" userId="S::pieterjan@golfpalingbeek.be::7a677e0c-f602-4841-8d7c-56048ab71b9d" providerId="AD" clId="Web-{29FA08A5-4252-2422-810E-E648508674C0}" dt="2024-02-13T14:49:38.170" v="196"/>
      <pc:docMkLst>
        <pc:docMk/>
      </pc:docMkLst>
      <pc:sldChg chg="addSp modSp del">
        <pc:chgData name="Pieterjan Golf Palingbeek" userId="S::pieterjan@golfpalingbeek.be::7a677e0c-f602-4841-8d7c-56048ab71b9d" providerId="AD" clId="Web-{29FA08A5-4252-2422-810E-E648508674C0}" dt="2024-02-13T14:49:38.170" v="196"/>
        <pc:sldMkLst>
          <pc:docMk/>
          <pc:sldMk cId="0" sldId="256"/>
        </pc:sldMkLst>
        <pc:picChg chg="add mod">
          <ac:chgData name="Pieterjan Golf Palingbeek" userId="S::pieterjan@golfpalingbeek.be::7a677e0c-f602-4841-8d7c-56048ab71b9d" providerId="AD" clId="Web-{29FA08A5-4252-2422-810E-E648508674C0}" dt="2024-02-13T14:36:24.500" v="163"/>
          <ac:picMkLst>
            <pc:docMk/>
            <pc:sldMk cId="0" sldId="256"/>
            <ac:picMk id="7" creationId="{8EB23F76-6F18-540B-EE84-35B3E92693B7}"/>
          </ac:picMkLst>
        </pc:picChg>
        <pc:picChg chg="mod">
          <ac:chgData name="Pieterjan Golf Palingbeek" userId="S::pieterjan@golfpalingbeek.be::7a677e0c-f602-4841-8d7c-56048ab71b9d" providerId="AD" clId="Web-{29FA08A5-4252-2422-810E-E648508674C0}" dt="2024-02-13T14:34:51.965" v="151" actId="1076"/>
          <ac:picMkLst>
            <pc:docMk/>
            <pc:sldMk cId="0" sldId="256"/>
            <ac:picMk id="9" creationId="{2329338C-170E-45E3-AB51-C20E04DE5A9E}"/>
          </ac:picMkLst>
        </pc:picChg>
      </pc:sldChg>
      <pc:sldChg chg="modSp">
        <pc:chgData name="Pieterjan Golf Palingbeek" userId="S::pieterjan@golfpalingbeek.be::7a677e0c-f602-4841-8d7c-56048ab71b9d" providerId="AD" clId="Web-{29FA08A5-4252-2422-810E-E648508674C0}" dt="2024-02-13T14:22:29.531" v="90" actId="1076"/>
        <pc:sldMkLst>
          <pc:docMk/>
          <pc:sldMk cId="0" sldId="258"/>
        </pc:sldMkLst>
        <pc:spChg chg="mod">
          <ac:chgData name="Pieterjan Golf Palingbeek" userId="S::pieterjan@golfpalingbeek.be::7a677e0c-f602-4841-8d7c-56048ab71b9d" providerId="AD" clId="Web-{29FA08A5-4252-2422-810E-E648508674C0}" dt="2024-02-13T14:22:29.531" v="90" actId="1076"/>
          <ac:spMkLst>
            <pc:docMk/>
            <pc:sldMk cId="0" sldId="258"/>
            <ac:spMk id="12" creationId="{FB836692-7A1B-46A2-9DD1-C5E87ECF8622}"/>
          </ac:spMkLst>
        </pc:spChg>
        <pc:picChg chg="mod">
          <ac:chgData name="Pieterjan Golf Palingbeek" userId="S::pieterjan@golfpalingbeek.be::7a677e0c-f602-4841-8d7c-56048ab71b9d" providerId="AD" clId="Web-{29FA08A5-4252-2422-810E-E648508674C0}" dt="2024-02-13T14:18:42.726" v="81" actId="1076"/>
          <ac:picMkLst>
            <pc:docMk/>
            <pc:sldMk cId="0" sldId="258"/>
            <ac:picMk id="3" creationId="{FCBD11DC-0895-90F8-6CAE-9EBBCBA1EA55}"/>
          </ac:picMkLst>
        </pc:picChg>
      </pc:sldChg>
      <pc:sldChg chg="modSp">
        <pc:chgData name="Pieterjan Golf Palingbeek" userId="S::pieterjan@golfpalingbeek.be::7a677e0c-f602-4841-8d7c-56048ab71b9d" providerId="AD" clId="Web-{29FA08A5-4252-2422-810E-E648508674C0}" dt="2024-02-13T14:23:08.111" v="93" actId="1076"/>
        <pc:sldMkLst>
          <pc:docMk/>
          <pc:sldMk cId="0" sldId="259"/>
        </pc:sldMkLst>
        <pc:spChg chg="mod">
          <ac:chgData name="Pieterjan Golf Palingbeek" userId="S::pieterjan@golfpalingbeek.be::7a677e0c-f602-4841-8d7c-56048ab71b9d" providerId="AD" clId="Web-{29FA08A5-4252-2422-810E-E648508674C0}" dt="2024-02-13T14:23:02.486" v="91" actId="1076"/>
          <ac:spMkLst>
            <pc:docMk/>
            <pc:sldMk cId="0" sldId="259"/>
            <ac:spMk id="6" creationId="{E08CFE9F-710F-4C83-BDE7-74C2A810E463}"/>
          </ac:spMkLst>
        </pc:spChg>
        <pc:picChg chg="mod">
          <ac:chgData name="Pieterjan Golf Palingbeek" userId="S::pieterjan@golfpalingbeek.be::7a677e0c-f602-4841-8d7c-56048ab71b9d" providerId="AD" clId="Web-{29FA08A5-4252-2422-810E-E648508674C0}" dt="2024-02-13T14:23:08.111" v="93" actId="1076"/>
          <ac:picMkLst>
            <pc:docMk/>
            <pc:sldMk cId="0" sldId="259"/>
            <ac:picMk id="4" creationId="{33247ADE-E1BD-4705-BD1A-24AC85D3CA3A}"/>
          </ac:picMkLst>
        </pc:picChg>
      </pc:sldChg>
      <pc:sldChg chg="addSp modSp">
        <pc:chgData name="Pieterjan Golf Palingbeek" userId="S::pieterjan@golfpalingbeek.be::7a677e0c-f602-4841-8d7c-56048ab71b9d" providerId="AD" clId="Web-{29FA08A5-4252-2422-810E-E648508674C0}" dt="2024-02-13T14:30:18.783" v="147" actId="14100"/>
        <pc:sldMkLst>
          <pc:docMk/>
          <pc:sldMk cId="0" sldId="265"/>
        </pc:sldMkLst>
        <pc:spChg chg="mod">
          <ac:chgData name="Pieterjan Golf Palingbeek" userId="S::pieterjan@golfpalingbeek.be::7a677e0c-f602-4841-8d7c-56048ab71b9d" providerId="AD" clId="Web-{29FA08A5-4252-2422-810E-E648508674C0}" dt="2024-02-13T14:27:05.901" v="123" actId="1076"/>
          <ac:spMkLst>
            <pc:docMk/>
            <pc:sldMk cId="0" sldId="265"/>
            <ac:spMk id="6" creationId="{D0050F9E-D6DE-A118-6F8F-D832E8E2F077}"/>
          </ac:spMkLst>
        </pc:spChg>
        <pc:spChg chg="mod">
          <ac:chgData name="Pieterjan Golf Palingbeek" userId="S::pieterjan@golfpalingbeek.be::7a677e0c-f602-4841-8d7c-56048ab71b9d" providerId="AD" clId="Web-{29FA08A5-4252-2422-810E-E648508674C0}" dt="2024-02-13T14:26:54.713" v="121" actId="1076"/>
          <ac:spMkLst>
            <pc:docMk/>
            <pc:sldMk cId="0" sldId="265"/>
            <ac:spMk id="11" creationId="{083C4430-07A7-4FAF-A23C-AC4BC3722868}"/>
          </ac:spMkLst>
        </pc:spChg>
        <pc:spChg chg="mod">
          <ac:chgData name="Pieterjan Golf Palingbeek" userId="S::pieterjan@golfpalingbeek.be::7a677e0c-f602-4841-8d7c-56048ab71b9d" providerId="AD" clId="Web-{29FA08A5-4252-2422-810E-E648508674C0}" dt="2024-02-13T14:26:48.181" v="120" actId="1076"/>
          <ac:spMkLst>
            <pc:docMk/>
            <pc:sldMk cId="0" sldId="265"/>
            <ac:spMk id="12" creationId="{59F4A89D-BD5A-C32B-0BEE-76AC8ADB1DDE}"/>
          </ac:spMkLst>
        </pc:spChg>
        <pc:picChg chg="add mod ord">
          <ac:chgData name="Pieterjan Golf Palingbeek" userId="S::pieterjan@golfpalingbeek.be::7a677e0c-f602-4841-8d7c-56048ab71b9d" providerId="AD" clId="Web-{29FA08A5-4252-2422-810E-E648508674C0}" dt="2024-02-13T14:30:18.783" v="147" actId="14100"/>
          <ac:picMkLst>
            <pc:docMk/>
            <pc:sldMk cId="0" sldId="265"/>
            <ac:picMk id="3" creationId="{B7E01AB8-B01A-48AB-73D0-A26AA1726ADD}"/>
          </ac:picMkLst>
        </pc:picChg>
        <pc:picChg chg="add mod ord modCrop">
          <ac:chgData name="Pieterjan Golf Palingbeek" userId="S::pieterjan@golfpalingbeek.be::7a677e0c-f602-4841-8d7c-56048ab71b9d" providerId="AD" clId="Web-{29FA08A5-4252-2422-810E-E648508674C0}" dt="2024-02-13T14:30:13.205" v="146" actId="1076"/>
          <ac:picMkLst>
            <pc:docMk/>
            <pc:sldMk cId="0" sldId="265"/>
            <ac:picMk id="4" creationId="{F5C7C45C-9572-F21F-91C7-88E7F10FC979}"/>
          </ac:picMkLst>
        </pc:picChg>
        <pc:picChg chg="add mod">
          <ac:chgData name="Pieterjan Golf Palingbeek" userId="S::pieterjan@golfpalingbeek.be::7a677e0c-f602-4841-8d7c-56048ab71b9d" providerId="AD" clId="Web-{29FA08A5-4252-2422-810E-E648508674C0}" dt="2024-02-13T14:29:15.749" v="143" actId="1076"/>
          <ac:picMkLst>
            <pc:docMk/>
            <pc:sldMk cId="0" sldId="265"/>
            <ac:picMk id="7" creationId="{7BBE8CFB-D629-D846-02D5-AFAE97887BF6}"/>
          </ac:picMkLst>
        </pc:picChg>
        <pc:picChg chg="mod">
          <ac:chgData name="Pieterjan Golf Palingbeek" userId="S::pieterjan@golfpalingbeek.be::7a677e0c-f602-4841-8d7c-56048ab71b9d" providerId="AD" clId="Web-{29FA08A5-4252-2422-810E-E648508674C0}" dt="2024-02-13T14:27:12.354" v="124" actId="1076"/>
          <ac:picMkLst>
            <pc:docMk/>
            <pc:sldMk cId="0" sldId="265"/>
            <ac:picMk id="10" creationId="{891A72D7-E6BE-262B-D266-5D3B3CE09AF9}"/>
          </ac:picMkLst>
        </pc:picChg>
      </pc:sldChg>
      <pc:sldChg chg="modSp">
        <pc:chgData name="Pieterjan Golf Palingbeek" userId="S::pieterjan@golfpalingbeek.be::7a677e0c-f602-4841-8d7c-56048ab71b9d" providerId="AD" clId="Web-{29FA08A5-4252-2422-810E-E648508674C0}" dt="2024-02-13T14:17:09.504" v="24" actId="20577"/>
        <pc:sldMkLst>
          <pc:docMk/>
          <pc:sldMk cId="1059066475" sldId="292"/>
        </pc:sldMkLst>
        <pc:spChg chg="mod">
          <ac:chgData name="Pieterjan Golf Palingbeek" userId="S::pieterjan@golfpalingbeek.be::7a677e0c-f602-4841-8d7c-56048ab71b9d" providerId="AD" clId="Web-{29FA08A5-4252-2422-810E-E648508674C0}" dt="2024-02-13T14:17:09.504" v="24" actId="20577"/>
          <ac:spMkLst>
            <pc:docMk/>
            <pc:sldMk cId="1059066475" sldId="292"/>
            <ac:spMk id="12" creationId="{00000000-0000-0000-0000-000000000000}"/>
          </ac:spMkLst>
        </pc:spChg>
      </pc:sldChg>
      <pc:sldChg chg="addSp modSp">
        <pc:chgData name="Pieterjan Golf Palingbeek" userId="S::pieterjan@golfpalingbeek.be::7a677e0c-f602-4841-8d7c-56048ab71b9d" providerId="AD" clId="Web-{29FA08A5-4252-2422-810E-E648508674C0}" dt="2024-02-13T14:04:16.053" v="12" actId="1076"/>
        <pc:sldMkLst>
          <pc:docMk/>
          <pc:sldMk cId="1130637077" sldId="299"/>
        </pc:sldMkLst>
        <pc:spChg chg="mod">
          <ac:chgData name="Pieterjan Golf Palingbeek" userId="S::pieterjan@golfpalingbeek.be::7a677e0c-f602-4841-8d7c-56048ab71b9d" providerId="AD" clId="Web-{29FA08A5-4252-2422-810E-E648508674C0}" dt="2024-02-13T14:03:22.505" v="2" actId="1076"/>
          <ac:spMkLst>
            <pc:docMk/>
            <pc:sldMk cId="1130637077" sldId="299"/>
            <ac:spMk id="5" creationId="{3AF78295-F342-7D63-FA75-1B33595134F7}"/>
          </ac:spMkLst>
        </pc:spChg>
        <pc:picChg chg="add mod modCrop">
          <ac:chgData name="Pieterjan Golf Palingbeek" userId="S::pieterjan@golfpalingbeek.be::7a677e0c-f602-4841-8d7c-56048ab71b9d" providerId="AD" clId="Web-{29FA08A5-4252-2422-810E-E648508674C0}" dt="2024-02-13T14:04:02.803" v="10"/>
          <ac:picMkLst>
            <pc:docMk/>
            <pc:sldMk cId="1130637077" sldId="299"/>
            <ac:picMk id="2" creationId="{345A37A2-6FE9-A671-A5C3-191CB6B66B3E}"/>
          </ac:picMkLst>
        </pc:picChg>
        <pc:picChg chg="mod">
          <ac:chgData name="Pieterjan Golf Palingbeek" userId="S::pieterjan@golfpalingbeek.be::7a677e0c-f602-4841-8d7c-56048ab71b9d" providerId="AD" clId="Web-{29FA08A5-4252-2422-810E-E648508674C0}" dt="2024-02-13T14:04:09.538" v="11" actId="1076"/>
          <ac:picMkLst>
            <pc:docMk/>
            <pc:sldMk cId="1130637077" sldId="299"/>
            <ac:picMk id="9" creationId="{96DB51CD-682A-87E1-305D-D752A9DAB394}"/>
          </ac:picMkLst>
        </pc:picChg>
        <pc:picChg chg="mod">
          <ac:chgData name="Pieterjan Golf Palingbeek" userId="S::pieterjan@golfpalingbeek.be::7a677e0c-f602-4841-8d7c-56048ab71b9d" providerId="AD" clId="Web-{29FA08A5-4252-2422-810E-E648508674C0}" dt="2024-02-13T14:04:16.053" v="12" actId="1076"/>
          <ac:picMkLst>
            <pc:docMk/>
            <pc:sldMk cId="1130637077" sldId="299"/>
            <ac:picMk id="11" creationId="{8DE89C1B-1047-3DA7-AA62-38C37B207D19}"/>
          </ac:picMkLst>
        </pc:picChg>
      </pc:sldChg>
      <pc:sldChg chg="addSp modSp">
        <pc:chgData name="Pieterjan Golf Palingbeek" userId="S::pieterjan@golfpalingbeek.be::7a677e0c-f602-4841-8d7c-56048ab71b9d" providerId="AD" clId="Web-{29FA08A5-4252-2422-810E-E648508674C0}" dt="2024-02-13T14:06:40.871" v="20" actId="1076"/>
        <pc:sldMkLst>
          <pc:docMk/>
          <pc:sldMk cId="460854766" sldId="301"/>
        </pc:sldMkLst>
        <pc:spChg chg="mod">
          <ac:chgData name="Pieterjan Golf Palingbeek" userId="S::pieterjan@golfpalingbeek.be::7a677e0c-f602-4841-8d7c-56048ab71b9d" providerId="AD" clId="Web-{29FA08A5-4252-2422-810E-E648508674C0}" dt="2024-02-13T14:04:35.913" v="13" actId="1076"/>
          <ac:spMkLst>
            <pc:docMk/>
            <pc:sldMk cId="460854766" sldId="301"/>
            <ac:spMk id="3" creationId="{1986E953-EFF6-1656-16DA-1AB73DC8D40E}"/>
          </ac:spMkLst>
        </pc:spChg>
        <pc:picChg chg="add mod modCrop">
          <ac:chgData name="Pieterjan Golf Palingbeek" userId="S::pieterjan@golfpalingbeek.be::7a677e0c-f602-4841-8d7c-56048ab71b9d" providerId="AD" clId="Web-{29FA08A5-4252-2422-810E-E648508674C0}" dt="2024-02-13T14:06:40.871" v="20" actId="1076"/>
          <ac:picMkLst>
            <pc:docMk/>
            <pc:sldMk cId="460854766" sldId="301"/>
            <ac:picMk id="2" creationId="{E60526A5-5D1A-CF14-7CB7-81BAE66DF6B2}"/>
          </ac:picMkLst>
        </pc:picChg>
      </pc:sldChg>
      <pc:sldChg chg="addSp delSp modSp add replId">
        <pc:chgData name="Pieterjan Golf Palingbeek" userId="S::pieterjan@golfpalingbeek.be::7a677e0c-f602-4841-8d7c-56048ab71b9d" providerId="AD" clId="Web-{29FA08A5-4252-2422-810E-E648508674C0}" dt="2024-02-13T14:49:32.310" v="195" actId="1076"/>
        <pc:sldMkLst>
          <pc:docMk/>
          <pc:sldMk cId="1808080536" sldId="302"/>
        </pc:sldMkLst>
        <pc:spChg chg="del">
          <ac:chgData name="Pieterjan Golf Palingbeek" userId="S::pieterjan@golfpalingbeek.be::7a677e0c-f602-4841-8d7c-56048ab71b9d" providerId="AD" clId="Web-{29FA08A5-4252-2422-810E-E648508674C0}" dt="2024-02-13T14:46:09.084" v="170"/>
          <ac:spMkLst>
            <pc:docMk/>
            <pc:sldMk cId="1808080536" sldId="302"/>
            <ac:spMk id="2" creationId="{00000000-0000-0000-0000-000000000000}"/>
          </ac:spMkLst>
        </pc:spChg>
        <pc:spChg chg="del">
          <ac:chgData name="Pieterjan Golf Palingbeek" userId="S::pieterjan@golfpalingbeek.be::7a677e0c-f602-4841-8d7c-56048ab71b9d" providerId="AD" clId="Web-{29FA08A5-4252-2422-810E-E648508674C0}" dt="2024-02-13T14:46:05.037" v="165"/>
          <ac:spMkLst>
            <pc:docMk/>
            <pc:sldMk cId="1808080536" sldId="302"/>
            <ac:spMk id="3" creationId="{00000000-0000-0000-0000-000000000000}"/>
          </ac:spMkLst>
        </pc:spChg>
        <pc:spChg chg="del">
          <ac:chgData name="Pieterjan Golf Palingbeek" userId="S::pieterjan@golfpalingbeek.be::7a677e0c-f602-4841-8d7c-56048ab71b9d" providerId="AD" clId="Web-{29FA08A5-4252-2422-810E-E648508674C0}" dt="2024-02-13T14:46:07.881" v="168"/>
          <ac:spMkLst>
            <pc:docMk/>
            <pc:sldMk cId="1808080536" sldId="302"/>
            <ac:spMk id="4" creationId="{00000000-0000-0000-0000-000000000000}"/>
          </ac:spMkLst>
        </pc:spChg>
        <pc:spChg chg="del">
          <ac:chgData name="Pieterjan Golf Palingbeek" userId="S::pieterjan@golfpalingbeek.be::7a677e0c-f602-4841-8d7c-56048ab71b9d" providerId="AD" clId="Web-{29FA08A5-4252-2422-810E-E648508674C0}" dt="2024-02-13T14:46:08.568" v="169"/>
          <ac:spMkLst>
            <pc:docMk/>
            <pc:sldMk cId="1808080536" sldId="302"/>
            <ac:spMk id="5" creationId="{00000000-0000-0000-0000-000000000000}"/>
          </ac:spMkLst>
        </pc:spChg>
        <pc:picChg chg="del">
          <ac:chgData name="Pieterjan Golf Palingbeek" userId="S::pieterjan@golfpalingbeek.be::7a677e0c-f602-4841-8d7c-56048ab71b9d" providerId="AD" clId="Web-{29FA08A5-4252-2422-810E-E648508674C0}" dt="2024-02-13T14:46:06.740" v="167"/>
          <ac:picMkLst>
            <pc:docMk/>
            <pc:sldMk cId="1808080536" sldId="302"/>
            <ac:picMk id="6" creationId="{00000000-0000-0000-0000-000000000000}"/>
          </ac:picMkLst>
        </pc:picChg>
        <pc:picChg chg="del">
          <ac:chgData name="Pieterjan Golf Palingbeek" userId="S::pieterjan@golfpalingbeek.be::7a677e0c-f602-4841-8d7c-56048ab71b9d" providerId="AD" clId="Web-{29FA08A5-4252-2422-810E-E648508674C0}" dt="2024-02-13T14:46:10.115" v="171"/>
          <ac:picMkLst>
            <pc:docMk/>
            <pc:sldMk cId="1808080536" sldId="302"/>
            <ac:picMk id="7" creationId="{8EB23F76-6F18-540B-EE84-35B3E92693B7}"/>
          </ac:picMkLst>
        </pc:picChg>
        <pc:picChg chg="add del mod modCrop">
          <ac:chgData name="Pieterjan Golf Palingbeek" userId="S::pieterjan@golfpalingbeek.be::7a677e0c-f602-4841-8d7c-56048ab71b9d" providerId="AD" clId="Web-{29FA08A5-4252-2422-810E-E648508674C0}" dt="2024-02-13T14:47:17.493" v="179"/>
          <ac:picMkLst>
            <pc:docMk/>
            <pc:sldMk cId="1808080536" sldId="302"/>
            <ac:picMk id="8" creationId="{AFC00F7D-1F0F-73AA-AD1D-140BA849FC2A}"/>
          </ac:picMkLst>
        </pc:picChg>
        <pc:picChg chg="del">
          <ac:chgData name="Pieterjan Golf Palingbeek" userId="S::pieterjan@golfpalingbeek.be::7a677e0c-f602-4841-8d7c-56048ab71b9d" providerId="AD" clId="Web-{29FA08A5-4252-2422-810E-E648508674C0}" dt="2024-02-13T14:46:05.693" v="166"/>
          <ac:picMkLst>
            <pc:docMk/>
            <pc:sldMk cId="1808080536" sldId="302"/>
            <ac:picMk id="9" creationId="{2329338C-170E-45E3-AB51-C20E04DE5A9E}"/>
          </ac:picMkLst>
        </pc:picChg>
        <pc:picChg chg="add del mod">
          <ac:chgData name="Pieterjan Golf Palingbeek" userId="S::pieterjan@golfpalingbeek.be::7a677e0c-f602-4841-8d7c-56048ab71b9d" providerId="AD" clId="Web-{29FA08A5-4252-2422-810E-E648508674C0}" dt="2024-02-13T14:47:47.853" v="185"/>
          <ac:picMkLst>
            <pc:docMk/>
            <pc:sldMk cId="1808080536" sldId="302"/>
            <ac:picMk id="10" creationId="{BB138B68-D46C-6993-635B-998C9FECCA1F}"/>
          </ac:picMkLst>
        </pc:picChg>
        <pc:picChg chg="add mod">
          <ac:chgData name="Pieterjan Golf Palingbeek" userId="S::pieterjan@golfpalingbeek.be::7a677e0c-f602-4841-8d7c-56048ab71b9d" providerId="AD" clId="Web-{29FA08A5-4252-2422-810E-E648508674C0}" dt="2024-02-13T14:49:32.310" v="195" actId="1076"/>
          <ac:picMkLst>
            <pc:docMk/>
            <pc:sldMk cId="1808080536" sldId="302"/>
            <ac:picMk id="11" creationId="{859400D1-364F-6455-41EA-A3DC0F3DD7A1}"/>
          </ac:picMkLst>
        </pc:picChg>
      </pc:sldChg>
    </pc:docChg>
  </pc:docChgLst>
  <pc:docChgLst>
    <pc:chgData name="Ruben Golf Palingbeek" userId="S::ruben@golfpalingbeek.be::c30171ef-4247-4eed-b6eb-97247b02cccc" providerId="AD" clId="Web-{A7BD3171-5AD9-4AD7-A729-C4ABD8AED739}"/>
    <pc:docChg chg="modSld">
      <pc:chgData name="Ruben Golf Palingbeek" userId="S::ruben@golfpalingbeek.be::c30171ef-4247-4eed-b6eb-97247b02cccc" providerId="AD" clId="Web-{A7BD3171-5AD9-4AD7-A729-C4ABD8AED739}" dt="2024-02-22T17:47:33.735" v="87" actId="20577"/>
      <pc:docMkLst>
        <pc:docMk/>
      </pc:docMkLst>
      <pc:sldChg chg="modSp">
        <pc:chgData name="Ruben Golf Palingbeek" userId="S::ruben@golfpalingbeek.be::c30171ef-4247-4eed-b6eb-97247b02cccc" providerId="AD" clId="Web-{A7BD3171-5AD9-4AD7-A729-C4ABD8AED739}" dt="2024-02-22T17:47:33.735" v="87" actId="20577"/>
        <pc:sldMkLst>
          <pc:docMk/>
          <pc:sldMk cId="2110354717" sldId="298"/>
        </pc:sldMkLst>
        <pc:spChg chg="mod">
          <ac:chgData name="Ruben Golf Palingbeek" userId="S::ruben@golfpalingbeek.be::c30171ef-4247-4eed-b6eb-97247b02cccc" providerId="AD" clId="Web-{A7BD3171-5AD9-4AD7-A729-C4ABD8AED739}" dt="2024-02-22T17:47:33.735" v="87" actId="20577"/>
          <ac:spMkLst>
            <pc:docMk/>
            <pc:sldMk cId="2110354717" sldId="298"/>
            <ac:spMk id="4" creationId="{97F5C8C7-34BA-8847-57EF-BCC2985AF6BD}"/>
          </ac:spMkLst>
        </pc:spChg>
      </pc:sldChg>
    </pc:docChg>
  </pc:docChgLst>
  <pc:docChgLst>
    <pc:chgData name="Juniors Captain Golf Palingbeek" userId="S::juniorscaptain@golfpalingbeek.be::5b22619d-a14c-4fac-8384-5ae21b68cca2" providerId="AD" clId="Web-{C937D2BC-8E75-4E5A-B21C-CF64A4878162}"/>
    <pc:docChg chg="modSld">
      <pc:chgData name="Juniors Captain Golf Palingbeek" userId="S::juniorscaptain@golfpalingbeek.be::5b22619d-a14c-4fac-8384-5ae21b68cca2" providerId="AD" clId="Web-{C937D2BC-8E75-4E5A-B21C-CF64A4878162}" dt="2024-02-14T14:37:22.156" v="56" actId="1076"/>
      <pc:docMkLst>
        <pc:docMk/>
      </pc:docMkLst>
      <pc:sldChg chg="addSp modSp">
        <pc:chgData name="Juniors Captain Golf Palingbeek" userId="S::juniorscaptain@golfpalingbeek.be::5b22619d-a14c-4fac-8384-5ae21b68cca2" providerId="AD" clId="Web-{C937D2BC-8E75-4E5A-B21C-CF64A4878162}" dt="2024-02-14T14:09:43.538" v="18" actId="14100"/>
        <pc:sldMkLst>
          <pc:docMk/>
          <pc:sldMk cId="0" sldId="257"/>
        </pc:sldMkLst>
        <pc:spChg chg="add mod">
          <ac:chgData name="Juniors Captain Golf Palingbeek" userId="S::juniorscaptain@golfpalingbeek.be::5b22619d-a14c-4fac-8384-5ae21b68cca2" providerId="AD" clId="Web-{C937D2BC-8E75-4E5A-B21C-CF64A4878162}" dt="2024-02-14T14:09:35.225" v="16" actId="1076"/>
          <ac:spMkLst>
            <pc:docMk/>
            <pc:sldMk cId="0" sldId="257"/>
            <ac:spMk id="7" creationId="{8B6B6AA6-CAE4-63B7-A87D-C1DCF981B695}"/>
          </ac:spMkLst>
        </pc:spChg>
        <pc:picChg chg="add mod">
          <ac:chgData name="Juniors Captain Golf Palingbeek" userId="S::juniorscaptain@golfpalingbeek.be::5b22619d-a14c-4fac-8384-5ae21b68cca2" providerId="AD" clId="Web-{C937D2BC-8E75-4E5A-B21C-CF64A4878162}" dt="2024-02-14T14:09:43.538" v="18" actId="14100"/>
          <ac:picMkLst>
            <pc:docMk/>
            <pc:sldMk cId="0" sldId="257"/>
            <ac:picMk id="6" creationId="{682EC52A-D876-3123-4F05-008B8977F41E}"/>
          </ac:picMkLst>
        </pc:picChg>
      </pc:sldChg>
      <pc:sldChg chg="addSp delSp modSp">
        <pc:chgData name="Juniors Captain Golf Palingbeek" userId="S::juniorscaptain@golfpalingbeek.be::5b22619d-a14c-4fac-8384-5ae21b68cca2" providerId="AD" clId="Web-{C937D2BC-8E75-4E5A-B21C-CF64A4878162}" dt="2024-02-14T14:37:22.156" v="56" actId="1076"/>
        <pc:sldMkLst>
          <pc:docMk/>
          <pc:sldMk cId="1059066475" sldId="292"/>
        </pc:sldMkLst>
        <pc:spChg chg="add del mod">
          <ac:chgData name="Juniors Captain Golf Palingbeek" userId="S::juniorscaptain@golfpalingbeek.be::5b22619d-a14c-4fac-8384-5ae21b68cca2" providerId="AD" clId="Web-{C937D2BC-8E75-4E5A-B21C-CF64A4878162}" dt="2024-02-14T14:35:22.618" v="31"/>
          <ac:spMkLst>
            <pc:docMk/>
            <pc:sldMk cId="1059066475" sldId="292"/>
            <ac:spMk id="9" creationId="{DCB61134-0725-02F6-3511-E1755600D24C}"/>
          </ac:spMkLst>
        </pc:spChg>
        <pc:spChg chg="add del mod">
          <ac:chgData name="Juniors Captain Golf Palingbeek" userId="S::juniorscaptain@golfpalingbeek.be::5b22619d-a14c-4fac-8384-5ae21b68cca2" providerId="AD" clId="Web-{C937D2BC-8E75-4E5A-B21C-CF64A4878162}" dt="2024-02-14T14:35:16.946" v="29"/>
          <ac:spMkLst>
            <pc:docMk/>
            <pc:sldMk cId="1059066475" sldId="292"/>
            <ac:spMk id="12" creationId="{8DB5A457-D0EE-E0B1-9693-793857B63FD7}"/>
          </ac:spMkLst>
        </pc:spChg>
        <pc:spChg chg="add del mod">
          <ac:chgData name="Juniors Captain Golf Palingbeek" userId="S::juniorscaptain@golfpalingbeek.be::5b22619d-a14c-4fac-8384-5ae21b68cca2" providerId="AD" clId="Web-{C937D2BC-8E75-4E5A-B21C-CF64A4878162}" dt="2024-02-14T14:36:12.027" v="38"/>
          <ac:spMkLst>
            <pc:docMk/>
            <pc:sldMk cId="1059066475" sldId="292"/>
            <ac:spMk id="15" creationId="{D0405992-1259-8615-BABD-764D7C2CC319}"/>
          </ac:spMkLst>
        </pc:spChg>
        <pc:spChg chg="add mod">
          <ac:chgData name="Juniors Captain Golf Palingbeek" userId="S::juniorscaptain@golfpalingbeek.be::5b22619d-a14c-4fac-8384-5ae21b68cca2" providerId="AD" clId="Web-{C937D2BC-8E75-4E5A-B21C-CF64A4878162}" dt="2024-02-14T14:37:15.843" v="52" actId="14100"/>
          <ac:spMkLst>
            <pc:docMk/>
            <pc:sldMk cId="1059066475" sldId="292"/>
            <ac:spMk id="18" creationId="{0270E3BE-0215-915F-EA8F-D5DC3F53C608}"/>
          </ac:spMkLst>
        </pc:spChg>
        <pc:picChg chg="mod">
          <ac:chgData name="Juniors Captain Golf Palingbeek" userId="S::juniorscaptain@golfpalingbeek.be::5b22619d-a14c-4fac-8384-5ae21b68cca2" providerId="AD" clId="Web-{C937D2BC-8E75-4E5A-B21C-CF64A4878162}" dt="2024-02-14T14:37:18.078" v="54" actId="1076"/>
          <ac:picMkLst>
            <pc:docMk/>
            <pc:sldMk cId="1059066475" sldId="292"/>
            <ac:picMk id="4" creationId="{FBFC3F68-6A3D-665A-D1E5-199DED479F50}"/>
          </ac:picMkLst>
        </pc:picChg>
        <pc:picChg chg="mod">
          <ac:chgData name="Juniors Captain Golf Palingbeek" userId="S::juniorscaptain@golfpalingbeek.be::5b22619d-a14c-4fac-8384-5ae21b68cca2" providerId="AD" clId="Web-{C937D2BC-8E75-4E5A-B21C-CF64A4878162}" dt="2024-02-14T14:36:15.106" v="39" actId="1076"/>
          <ac:picMkLst>
            <pc:docMk/>
            <pc:sldMk cId="1059066475" sldId="292"/>
            <ac:picMk id="5" creationId="{6B030297-F4DF-7407-D2E2-5F3D28436918}"/>
          </ac:picMkLst>
        </pc:picChg>
        <pc:picChg chg="add del mod">
          <ac:chgData name="Juniors Captain Golf Palingbeek" userId="S::juniorscaptain@golfpalingbeek.be::5b22619d-a14c-4fac-8384-5ae21b68cca2" providerId="AD" clId="Web-{C937D2BC-8E75-4E5A-B21C-CF64A4878162}" dt="2024-02-14T14:35:22.618" v="31"/>
          <ac:picMkLst>
            <pc:docMk/>
            <pc:sldMk cId="1059066475" sldId="292"/>
            <ac:picMk id="7" creationId="{910E3B78-F758-B84F-B1B0-C27C6CE8CC65}"/>
          </ac:picMkLst>
        </pc:picChg>
        <pc:picChg chg="mod">
          <ac:chgData name="Juniors Captain Golf Palingbeek" userId="S::juniorscaptain@golfpalingbeek.be::5b22619d-a14c-4fac-8384-5ae21b68cca2" providerId="AD" clId="Web-{C937D2BC-8E75-4E5A-B21C-CF64A4878162}" dt="2024-02-14T14:37:22.156" v="56" actId="1076"/>
          <ac:picMkLst>
            <pc:docMk/>
            <pc:sldMk cId="1059066475" sldId="292"/>
            <ac:picMk id="8" creationId="{99391E98-BB5C-DD93-AC14-47A26DABC238}"/>
          </ac:picMkLst>
        </pc:picChg>
        <pc:picChg chg="add del mod">
          <ac:chgData name="Juniors Captain Golf Palingbeek" userId="S::juniorscaptain@golfpalingbeek.be::5b22619d-a14c-4fac-8384-5ae21b68cca2" providerId="AD" clId="Web-{C937D2BC-8E75-4E5A-B21C-CF64A4878162}" dt="2024-02-14T14:35:16.946" v="30"/>
          <ac:picMkLst>
            <pc:docMk/>
            <pc:sldMk cId="1059066475" sldId="292"/>
            <ac:picMk id="11" creationId="{28842459-436D-949D-26B2-5921B7804BCF}"/>
          </ac:picMkLst>
        </pc:picChg>
        <pc:picChg chg="add del mod">
          <ac:chgData name="Juniors Captain Golf Palingbeek" userId="S::juniorscaptain@golfpalingbeek.be::5b22619d-a14c-4fac-8384-5ae21b68cca2" providerId="AD" clId="Web-{C937D2BC-8E75-4E5A-B21C-CF64A4878162}" dt="2024-02-14T14:36:12.027" v="38"/>
          <ac:picMkLst>
            <pc:docMk/>
            <pc:sldMk cId="1059066475" sldId="292"/>
            <ac:picMk id="14" creationId="{D03A7D79-4E1D-E8BE-0DA3-5D13C40A0D5D}"/>
          </ac:picMkLst>
        </pc:picChg>
        <pc:picChg chg="add mod">
          <ac:chgData name="Juniors Captain Golf Palingbeek" userId="S::juniorscaptain@golfpalingbeek.be::5b22619d-a14c-4fac-8384-5ae21b68cca2" providerId="AD" clId="Web-{C937D2BC-8E75-4E5A-B21C-CF64A4878162}" dt="2024-02-14T14:37:15.906" v="53" actId="14100"/>
          <ac:picMkLst>
            <pc:docMk/>
            <pc:sldMk cId="1059066475" sldId="292"/>
            <ac:picMk id="17" creationId="{6FF7C6B1-75EF-BA36-2C87-EDF2B5B42038}"/>
          </ac:picMkLst>
        </pc:picChg>
      </pc:sldChg>
      <pc:sldChg chg="modSp">
        <pc:chgData name="Juniors Captain Golf Palingbeek" userId="S::juniorscaptain@golfpalingbeek.be::5b22619d-a14c-4fac-8384-5ae21b68cca2" providerId="AD" clId="Web-{C937D2BC-8E75-4E5A-B21C-CF64A4878162}" dt="2024-02-14T14:06:54.063" v="8" actId="20577"/>
        <pc:sldMkLst>
          <pc:docMk/>
          <pc:sldMk cId="2110354717" sldId="298"/>
        </pc:sldMkLst>
        <pc:spChg chg="mod">
          <ac:chgData name="Juniors Captain Golf Palingbeek" userId="S::juniorscaptain@golfpalingbeek.be::5b22619d-a14c-4fac-8384-5ae21b68cca2" providerId="AD" clId="Web-{C937D2BC-8E75-4E5A-B21C-CF64A4878162}" dt="2024-02-14T14:06:54.063" v="8" actId="20577"/>
          <ac:spMkLst>
            <pc:docMk/>
            <pc:sldMk cId="2110354717" sldId="298"/>
            <ac:spMk id="4" creationId="{97F5C8C7-34BA-8847-57EF-BCC2985AF6BD}"/>
          </ac:spMkLst>
        </pc:spChg>
      </pc:sldChg>
    </pc:docChg>
  </pc:docChgLst>
  <pc:docChgLst>
    <pc:chgData name="Pieterjan Golf Palingbeek" userId="S::pieterjan@golfpalingbeek.be::7a677e0c-f602-4841-8d7c-56048ab71b9d" providerId="AD" clId="Web-{1F588B21-585B-E822-5ED6-87647116241E}"/>
    <pc:docChg chg="addSld delSld modSld sldOrd">
      <pc:chgData name="Pieterjan Golf Palingbeek" userId="S::pieterjan@golfpalingbeek.be::7a677e0c-f602-4841-8d7c-56048ab71b9d" providerId="AD" clId="Web-{1F588B21-585B-E822-5ED6-87647116241E}" dt="2024-02-12T13:30:37.563" v="32"/>
      <pc:docMkLst>
        <pc:docMk/>
      </pc:docMkLst>
      <pc:sldChg chg="addSp delSp modSp">
        <pc:chgData name="Pieterjan Golf Palingbeek" userId="S::pieterjan@golfpalingbeek.be::7a677e0c-f602-4841-8d7c-56048ab71b9d" providerId="AD" clId="Web-{1F588B21-585B-E822-5ED6-87647116241E}" dt="2024-02-12T13:30:11.297" v="28" actId="20577"/>
        <pc:sldMkLst>
          <pc:docMk/>
          <pc:sldMk cId="0" sldId="260"/>
        </pc:sldMkLst>
        <pc:spChg chg="mod">
          <ac:chgData name="Pieterjan Golf Palingbeek" userId="S::pieterjan@golfpalingbeek.be::7a677e0c-f602-4841-8d7c-56048ab71b9d" providerId="AD" clId="Web-{1F588B21-585B-E822-5ED6-87647116241E}" dt="2024-02-12T13:28:55.513" v="8" actId="1076"/>
          <ac:spMkLst>
            <pc:docMk/>
            <pc:sldMk cId="0" sldId="260"/>
            <ac:spMk id="3" creationId="{F4F1DEFA-86FD-DB5D-8491-261713546641}"/>
          </ac:spMkLst>
        </pc:spChg>
        <pc:spChg chg="mod">
          <ac:chgData name="Pieterjan Golf Palingbeek" userId="S::pieterjan@golfpalingbeek.be::7a677e0c-f602-4841-8d7c-56048ab71b9d" providerId="AD" clId="Web-{1F588B21-585B-E822-5ED6-87647116241E}" dt="2024-02-12T13:30:11.297" v="28" actId="20577"/>
          <ac:spMkLst>
            <pc:docMk/>
            <pc:sldMk cId="0" sldId="260"/>
            <ac:spMk id="8" creationId="{E45725B0-DFD5-DB03-5C8D-BF1B56FF8FAC}"/>
          </ac:spMkLst>
        </pc:spChg>
        <pc:picChg chg="add mod">
          <ac:chgData name="Pieterjan Golf Palingbeek" userId="S::pieterjan@golfpalingbeek.be::7a677e0c-f602-4841-8d7c-56048ab71b9d" providerId="AD" clId="Web-{1F588B21-585B-E822-5ED6-87647116241E}" dt="2024-02-12T13:29:14.920" v="15" actId="1076"/>
          <ac:picMkLst>
            <pc:docMk/>
            <pc:sldMk cId="0" sldId="260"/>
            <ac:picMk id="2" creationId="{24E2AE9D-FBC0-609F-8196-42366FD17473}"/>
          </ac:picMkLst>
        </pc:picChg>
        <pc:picChg chg="add mod">
          <ac:chgData name="Pieterjan Golf Palingbeek" userId="S::pieterjan@golfpalingbeek.be::7a677e0c-f602-4841-8d7c-56048ab71b9d" providerId="AD" clId="Web-{1F588B21-585B-E822-5ED6-87647116241E}" dt="2024-02-12T13:29:09.638" v="14" actId="1076"/>
          <ac:picMkLst>
            <pc:docMk/>
            <pc:sldMk cId="0" sldId="260"/>
            <ac:picMk id="4" creationId="{058BCB0E-DFBF-DC93-7026-50A37E021D28}"/>
          </ac:picMkLst>
        </pc:picChg>
        <pc:picChg chg="del">
          <ac:chgData name="Pieterjan Golf Palingbeek" userId="S::pieterjan@golfpalingbeek.be::7a677e0c-f602-4841-8d7c-56048ab71b9d" providerId="AD" clId="Web-{1F588B21-585B-E822-5ED6-87647116241E}" dt="2024-02-12T13:29:17.748" v="16"/>
          <ac:picMkLst>
            <pc:docMk/>
            <pc:sldMk cId="0" sldId="260"/>
            <ac:picMk id="5" creationId="{8ADB87DD-E7F9-4B3E-ADEC-A8D2B202A769}"/>
          </ac:picMkLst>
        </pc:picChg>
      </pc:sldChg>
      <pc:sldChg chg="new del">
        <pc:chgData name="Pieterjan Golf Palingbeek" userId="S::pieterjan@golfpalingbeek.be::7a677e0c-f602-4841-8d7c-56048ab71b9d" providerId="AD" clId="Web-{1F588B21-585B-E822-5ED6-87647116241E}" dt="2024-02-12T13:30:29.360" v="30"/>
        <pc:sldMkLst>
          <pc:docMk/>
          <pc:sldMk cId="465489362" sldId="297"/>
        </pc:sldMkLst>
      </pc:sldChg>
      <pc:sldChg chg="add ord replId">
        <pc:chgData name="Pieterjan Golf Palingbeek" userId="S::pieterjan@golfpalingbeek.be::7a677e0c-f602-4841-8d7c-56048ab71b9d" providerId="AD" clId="Web-{1F588B21-585B-E822-5ED6-87647116241E}" dt="2024-02-12T13:30:37.563" v="32"/>
        <pc:sldMkLst>
          <pc:docMk/>
          <pc:sldMk cId="4145957776" sldId="297"/>
        </pc:sldMkLst>
      </pc:sldChg>
    </pc:docChg>
  </pc:docChgLst>
  <pc:docChgLst>
    <pc:chgData name="Pieterjan Golf Palingbeek" userId="S::pieterjan@golfpalingbeek.be::7a677e0c-f602-4841-8d7c-56048ab71b9d" providerId="AD" clId="Web-{C8B764AC-8329-5FA8-B246-3ADC51AF53CD}"/>
    <pc:docChg chg="modSld">
      <pc:chgData name="Pieterjan Golf Palingbeek" userId="S::pieterjan@golfpalingbeek.be::7a677e0c-f602-4841-8d7c-56048ab71b9d" providerId="AD" clId="Web-{C8B764AC-8329-5FA8-B246-3ADC51AF53CD}" dt="2024-02-23T14:08:42.257" v="143" actId="1076"/>
      <pc:docMkLst>
        <pc:docMk/>
      </pc:docMkLst>
      <pc:sldChg chg="addSp delSp modSp mod setBg">
        <pc:chgData name="Pieterjan Golf Palingbeek" userId="S::pieterjan@golfpalingbeek.be::7a677e0c-f602-4841-8d7c-56048ab71b9d" providerId="AD" clId="Web-{C8B764AC-8329-5FA8-B246-3ADC51AF53CD}" dt="2024-02-23T14:02:52.150" v="114" actId="1076"/>
        <pc:sldMkLst>
          <pc:docMk/>
          <pc:sldMk cId="0" sldId="258"/>
        </pc:sldMkLst>
        <pc:spChg chg="mod">
          <ac:chgData name="Pieterjan Golf Palingbeek" userId="S::pieterjan@golfpalingbeek.be::7a677e0c-f602-4841-8d7c-56048ab71b9d" providerId="AD" clId="Web-{C8B764AC-8329-5FA8-B246-3ADC51AF53CD}" dt="2024-02-23T14:02:52.150" v="114" actId="1076"/>
          <ac:spMkLst>
            <pc:docMk/>
            <pc:sldMk cId="0" sldId="258"/>
            <ac:spMk id="12" creationId="{FB836692-7A1B-46A2-9DD1-C5E87ECF8622}"/>
          </ac:spMkLst>
        </pc:spChg>
        <pc:picChg chg="add del mod">
          <ac:chgData name="Pieterjan Golf Palingbeek" userId="S::pieterjan@golfpalingbeek.be::7a677e0c-f602-4841-8d7c-56048ab71b9d" providerId="AD" clId="Web-{C8B764AC-8329-5FA8-B246-3ADC51AF53CD}" dt="2024-02-23T14:02:03.226" v="113"/>
          <ac:picMkLst>
            <pc:docMk/>
            <pc:sldMk cId="0" sldId="258"/>
            <ac:picMk id="3" creationId="{E4E2AFC1-37B3-742B-B6BB-332BA93EBD04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4:07:35.145" v="140"/>
        <pc:sldMkLst>
          <pc:docMk/>
          <pc:sldMk cId="0" sldId="260"/>
        </pc:sldMkLst>
        <pc:spChg chg="mod">
          <ac:chgData name="Pieterjan Golf Palingbeek" userId="S::pieterjan@golfpalingbeek.be::7a677e0c-f602-4841-8d7c-56048ab71b9d" providerId="AD" clId="Web-{C8B764AC-8329-5FA8-B246-3ADC51AF53CD}" dt="2024-02-23T14:06:44.799" v="134" actId="20577"/>
          <ac:spMkLst>
            <pc:docMk/>
            <pc:sldMk cId="0" sldId="260"/>
            <ac:spMk id="8" creationId="{E45725B0-DFD5-DB03-5C8D-BF1B56FF8FAC}"/>
          </ac:spMkLst>
        </pc:spChg>
        <pc:picChg chg="del">
          <ac:chgData name="Pieterjan Golf Palingbeek" userId="S::pieterjan@golfpalingbeek.be::7a677e0c-f602-4841-8d7c-56048ab71b9d" providerId="AD" clId="Web-{C8B764AC-8329-5FA8-B246-3ADC51AF53CD}" dt="2024-02-23T14:07:32.942" v="139"/>
          <ac:picMkLst>
            <pc:docMk/>
            <pc:sldMk cId="0" sldId="260"/>
            <ac:picMk id="2" creationId="{24E2AE9D-FBC0-609F-8196-42366FD17473}"/>
          </ac:picMkLst>
        </pc:picChg>
        <pc:picChg chg="del">
          <ac:chgData name="Pieterjan Golf Palingbeek" userId="S::pieterjan@golfpalingbeek.be::7a677e0c-f602-4841-8d7c-56048ab71b9d" providerId="AD" clId="Web-{C8B764AC-8329-5FA8-B246-3ADC51AF53CD}" dt="2024-02-23T14:07:35.145" v="140"/>
          <ac:picMkLst>
            <pc:docMk/>
            <pc:sldMk cId="0" sldId="260"/>
            <ac:picMk id="4" creationId="{058BCB0E-DFBF-DC93-7026-50A37E021D28}"/>
          </ac:picMkLst>
        </pc:picChg>
        <pc:picChg chg="mod">
          <ac:chgData name="Pieterjan Golf Palingbeek" userId="S::pieterjan@golfpalingbeek.be::7a677e0c-f602-4841-8d7c-56048ab71b9d" providerId="AD" clId="Web-{C8B764AC-8329-5FA8-B246-3ADC51AF53CD}" dt="2024-02-23T14:07:23.019" v="138" actId="1076"/>
          <ac:picMkLst>
            <pc:docMk/>
            <pc:sldMk cId="0" sldId="260"/>
            <ac:picMk id="10" creationId="{A5B6FA24-FBC9-5089-51A9-CB0FB7295363}"/>
          </ac:picMkLst>
        </pc:picChg>
        <pc:picChg chg="add del mod">
          <ac:chgData name="Pieterjan Golf Palingbeek" userId="S::pieterjan@golfpalingbeek.be::7a677e0c-f602-4841-8d7c-56048ab71b9d" providerId="AD" clId="Web-{C8B764AC-8329-5FA8-B246-3ADC51AF53CD}" dt="2024-02-23T13:54:14.458" v="90"/>
          <ac:picMkLst>
            <pc:docMk/>
            <pc:sldMk cId="0" sldId="260"/>
            <ac:picMk id="11" creationId="{F079C76C-9989-6BAE-4C23-25ED1025C3AC}"/>
          </ac:picMkLst>
        </pc:picChg>
        <pc:picChg chg="del mod">
          <ac:chgData name="Pieterjan Golf Palingbeek" userId="S::pieterjan@golfpalingbeek.be::7a677e0c-f602-4841-8d7c-56048ab71b9d" providerId="AD" clId="Web-{C8B764AC-8329-5FA8-B246-3ADC51AF53CD}" dt="2024-02-23T14:07:17.082" v="137"/>
          <ac:picMkLst>
            <pc:docMk/>
            <pc:sldMk cId="0" sldId="260"/>
            <ac:picMk id="12" creationId="{3D1B7EEF-B769-2403-3A3D-68C47358E581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4:08:18.881" v="142" actId="1076"/>
        <pc:sldMkLst>
          <pc:docMk/>
          <pc:sldMk cId="0" sldId="262"/>
        </pc:sldMkLst>
        <pc:spChg chg="mod">
          <ac:chgData name="Pieterjan Golf Palingbeek" userId="S::pieterjan@golfpalingbeek.be::7a677e0c-f602-4841-8d7c-56048ab71b9d" providerId="AD" clId="Web-{C8B764AC-8329-5FA8-B246-3ADC51AF53CD}" dt="2024-02-23T13:43:39.574" v="29" actId="20577"/>
          <ac:spMkLst>
            <pc:docMk/>
            <pc:sldMk cId="0" sldId="262"/>
            <ac:spMk id="13" creationId="{5D69EEC2-643B-187B-D501-06B731D1DECC}"/>
          </ac:spMkLst>
        </pc:spChg>
        <pc:picChg chg="mod">
          <ac:chgData name="Pieterjan Golf Palingbeek" userId="S::pieterjan@golfpalingbeek.be::7a677e0c-f602-4841-8d7c-56048ab71b9d" providerId="AD" clId="Web-{C8B764AC-8329-5FA8-B246-3ADC51AF53CD}" dt="2024-02-23T14:08:18.881" v="142" actId="1076"/>
          <ac:picMkLst>
            <pc:docMk/>
            <pc:sldMk cId="0" sldId="262"/>
            <ac:picMk id="2" creationId="{26ED5F59-082E-CF42-0536-E2B27A8C6FE8}"/>
          </ac:picMkLst>
        </pc:picChg>
        <pc:picChg chg="mod">
          <ac:chgData name="Pieterjan Golf Palingbeek" userId="S::pieterjan@golfpalingbeek.be::7a677e0c-f602-4841-8d7c-56048ab71b9d" providerId="AD" clId="Web-{C8B764AC-8329-5FA8-B246-3ADC51AF53CD}" dt="2024-02-23T14:08:14.068" v="141" actId="1076"/>
          <ac:picMkLst>
            <pc:docMk/>
            <pc:sldMk cId="0" sldId="262"/>
            <ac:picMk id="3" creationId="{2D0A1E96-07AE-8CB9-7750-F32A7C4258D1}"/>
          </ac:picMkLst>
        </pc:picChg>
        <pc:picChg chg="add del mod">
          <ac:chgData name="Pieterjan Golf Palingbeek" userId="S::pieterjan@golfpalingbeek.be::7a677e0c-f602-4841-8d7c-56048ab71b9d" providerId="AD" clId="Web-{C8B764AC-8329-5FA8-B246-3ADC51AF53CD}" dt="2024-02-23T13:50:06.479" v="73"/>
          <ac:picMkLst>
            <pc:docMk/>
            <pc:sldMk cId="0" sldId="262"/>
            <ac:picMk id="7" creationId="{E504D23F-88E7-CDC2-0AAF-DCFFA7778F01}"/>
          </ac:picMkLst>
        </pc:picChg>
        <pc:picChg chg="add del mod">
          <ac:chgData name="Pieterjan Golf Palingbeek" userId="S::pieterjan@golfpalingbeek.be::7a677e0c-f602-4841-8d7c-56048ab71b9d" providerId="AD" clId="Web-{C8B764AC-8329-5FA8-B246-3ADC51AF53CD}" dt="2024-02-23T13:50:42.325" v="77"/>
          <ac:picMkLst>
            <pc:docMk/>
            <pc:sldMk cId="0" sldId="262"/>
            <ac:picMk id="8" creationId="{7A350E5E-EF43-8D82-E038-93049F115562}"/>
          </ac:picMkLst>
        </pc:picChg>
        <pc:picChg chg="add del mod">
          <ac:chgData name="Pieterjan Golf Palingbeek" userId="S::pieterjan@golfpalingbeek.be::7a677e0c-f602-4841-8d7c-56048ab71b9d" providerId="AD" clId="Web-{C8B764AC-8329-5FA8-B246-3ADC51AF53CD}" dt="2024-02-23T13:51:48.952" v="81"/>
          <ac:picMkLst>
            <pc:docMk/>
            <pc:sldMk cId="0" sldId="262"/>
            <ac:picMk id="9" creationId="{CF9BD990-5655-CCDD-A781-EA41A2996734}"/>
          </ac:picMkLst>
        </pc:picChg>
        <pc:picChg chg="add del mod">
          <ac:chgData name="Pieterjan Golf Palingbeek" userId="S::pieterjan@golfpalingbeek.be::7a677e0c-f602-4841-8d7c-56048ab71b9d" providerId="AD" clId="Web-{C8B764AC-8329-5FA8-B246-3ADC51AF53CD}" dt="2024-02-23T13:53:18.440" v="84"/>
          <ac:picMkLst>
            <pc:docMk/>
            <pc:sldMk cId="0" sldId="262"/>
            <ac:picMk id="10" creationId="{B86F383C-8A2F-5D69-EB8D-72C82B6C6B4B}"/>
          </ac:picMkLst>
        </pc:picChg>
      </pc:sldChg>
      <pc:sldChg chg="modSp">
        <pc:chgData name="Pieterjan Golf Palingbeek" userId="S::pieterjan@golfpalingbeek.be::7a677e0c-f602-4841-8d7c-56048ab71b9d" providerId="AD" clId="Web-{C8B764AC-8329-5FA8-B246-3ADC51AF53CD}" dt="2024-02-23T13:39:36.174" v="20" actId="1076"/>
        <pc:sldMkLst>
          <pc:docMk/>
          <pc:sldMk cId="0" sldId="265"/>
        </pc:sldMkLst>
        <pc:spChg chg="mod">
          <ac:chgData name="Pieterjan Golf Palingbeek" userId="S::pieterjan@golfpalingbeek.be::7a677e0c-f602-4841-8d7c-56048ab71b9d" providerId="AD" clId="Web-{C8B764AC-8329-5FA8-B246-3ADC51AF53CD}" dt="2024-02-23T13:39:36.174" v="20" actId="1076"/>
          <ac:spMkLst>
            <pc:docMk/>
            <pc:sldMk cId="0" sldId="265"/>
            <ac:spMk id="11" creationId="{083C4430-07A7-4FAF-A23C-AC4BC3722868}"/>
          </ac:spMkLst>
        </pc:sp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3:57:33.075" v="101"/>
        <pc:sldMkLst>
          <pc:docMk/>
          <pc:sldMk cId="304506862" sldId="289"/>
        </pc:sldMkLst>
        <pc:picChg chg="add del mod">
          <ac:chgData name="Pieterjan Golf Palingbeek" userId="S::pieterjan@golfpalingbeek.be::7a677e0c-f602-4841-8d7c-56048ab71b9d" providerId="AD" clId="Web-{C8B764AC-8329-5FA8-B246-3ADC51AF53CD}" dt="2024-02-23T13:57:33.075" v="101"/>
          <ac:picMkLst>
            <pc:docMk/>
            <pc:sldMk cId="304506862" sldId="289"/>
            <ac:picMk id="9" creationId="{DBF77027-90F5-DB07-E36D-0AAB868A0D58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3:56:27.338" v="96"/>
        <pc:sldMkLst>
          <pc:docMk/>
          <pc:sldMk cId="3404429064" sldId="291"/>
        </pc:sldMkLst>
        <pc:picChg chg="add del mod">
          <ac:chgData name="Pieterjan Golf Palingbeek" userId="S::pieterjan@golfpalingbeek.be::7a677e0c-f602-4841-8d7c-56048ab71b9d" providerId="AD" clId="Web-{C8B764AC-8329-5FA8-B246-3ADC51AF53CD}" dt="2024-02-23T13:56:27.338" v="96"/>
          <ac:picMkLst>
            <pc:docMk/>
            <pc:sldMk cId="3404429064" sldId="291"/>
            <ac:picMk id="2" creationId="{A429A99B-FE94-B872-28FF-922DF51982DF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3:59:46.174" v="108"/>
        <pc:sldMkLst>
          <pc:docMk/>
          <pc:sldMk cId="1059066475" sldId="292"/>
        </pc:sldMkLst>
        <pc:picChg chg="del">
          <ac:chgData name="Pieterjan Golf Palingbeek" userId="S::pieterjan@golfpalingbeek.be::7a677e0c-f602-4841-8d7c-56048ab71b9d" providerId="AD" clId="Web-{C8B764AC-8329-5FA8-B246-3ADC51AF53CD}" dt="2024-02-23T13:59:36.611" v="106"/>
          <ac:picMkLst>
            <pc:docMk/>
            <pc:sldMk cId="1059066475" sldId="292"/>
            <ac:picMk id="6" creationId="{AF3FAFA4-693E-4A19-8581-0746A07006B3}"/>
          </ac:picMkLst>
        </pc:picChg>
        <pc:picChg chg="add del mod">
          <ac:chgData name="Pieterjan Golf Palingbeek" userId="S::pieterjan@golfpalingbeek.be::7a677e0c-f602-4841-8d7c-56048ab71b9d" providerId="AD" clId="Web-{C8B764AC-8329-5FA8-B246-3ADC51AF53CD}" dt="2024-02-23T13:59:30.111" v="105"/>
          <ac:picMkLst>
            <pc:docMk/>
            <pc:sldMk cId="1059066475" sldId="292"/>
            <ac:picMk id="7" creationId="{5C2630F3-3BD6-358D-6B23-430249E17481}"/>
          </ac:picMkLst>
        </pc:picChg>
        <pc:picChg chg="mod modCrop">
          <ac:chgData name="Pieterjan Golf Palingbeek" userId="S::pieterjan@golfpalingbeek.be::7a677e0c-f602-4841-8d7c-56048ab71b9d" providerId="AD" clId="Web-{C8B764AC-8329-5FA8-B246-3ADC51AF53CD}" dt="2024-02-23T13:59:46.174" v="108"/>
          <ac:picMkLst>
            <pc:docMk/>
            <pc:sldMk cId="1059066475" sldId="292"/>
            <ac:picMk id="17" creationId="{6FF7C6B1-75EF-BA36-2C87-EDF2B5B42038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4:00:50.254" v="110" actId="1076"/>
        <pc:sldMkLst>
          <pc:docMk/>
          <pc:sldMk cId="4145957776" sldId="297"/>
        </pc:sldMkLst>
        <pc:picChg chg="add del mod">
          <ac:chgData name="Pieterjan Golf Palingbeek" userId="S::pieterjan@golfpalingbeek.be::7a677e0c-f602-4841-8d7c-56048ab71b9d" providerId="AD" clId="Web-{C8B764AC-8329-5FA8-B246-3ADC51AF53CD}" dt="2024-02-23T13:58:05.107" v="103"/>
          <ac:picMkLst>
            <pc:docMk/>
            <pc:sldMk cId="4145957776" sldId="297"/>
            <ac:picMk id="3" creationId="{4EB84F7D-3F8E-E682-85EA-8D09E41459F1}"/>
          </ac:picMkLst>
        </pc:picChg>
        <pc:picChg chg="mod">
          <ac:chgData name="Pieterjan Golf Palingbeek" userId="S::pieterjan@golfpalingbeek.be::7a677e0c-f602-4841-8d7c-56048ab71b9d" providerId="AD" clId="Web-{C8B764AC-8329-5FA8-B246-3ADC51AF53CD}" dt="2024-02-23T14:00:50.254" v="110" actId="1076"/>
          <ac:picMkLst>
            <pc:docMk/>
            <pc:sldMk cId="4145957776" sldId="297"/>
            <ac:picMk id="17" creationId="{C8D21737-3BEC-B22D-0C17-417897B9B5C4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4:04:05.184" v="124" actId="20577"/>
        <pc:sldMkLst>
          <pc:docMk/>
          <pc:sldMk cId="2110354717" sldId="298"/>
        </pc:sldMkLst>
        <pc:spChg chg="mod">
          <ac:chgData name="Pieterjan Golf Palingbeek" userId="S::pieterjan@golfpalingbeek.be::7a677e0c-f602-4841-8d7c-56048ab71b9d" providerId="AD" clId="Web-{C8B764AC-8329-5FA8-B246-3ADC51AF53CD}" dt="2024-02-23T14:04:05.184" v="124" actId="20577"/>
          <ac:spMkLst>
            <pc:docMk/>
            <pc:sldMk cId="2110354717" sldId="298"/>
            <ac:spMk id="4" creationId="{97F5C8C7-34BA-8847-57EF-BCC2985AF6BD}"/>
          </ac:spMkLst>
        </pc:spChg>
        <pc:spChg chg="mod">
          <ac:chgData name="Pieterjan Golf Palingbeek" userId="S::pieterjan@golfpalingbeek.be::7a677e0c-f602-4841-8d7c-56048ab71b9d" providerId="AD" clId="Web-{C8B764AC-8329-5FA8-B246-3ADC51AF53CD}" dt="2024-02-23T14:03:45.542" v="115" actId="1076"/>
          <ac:spMkLst>
            <pc:docMk/>
            <pc:sldMk cId="2110354717" sldId="298"/>
            <ac:spMk id="5" creationId="{00000000-0000-0000-0000-000000000000}"/>
          </ac:spMkLst>
        </pc:spChg>
        <pc:picChg chg="add del mod">
          <ac:chgData name="Pieterjan Golf Palingbeek" userId="S::pieterjan@golfpalingbeek.be::7a677e0c-f602-4841-8d7c-56048ab71b9d" providerId="AD" clId="Web-{C8B764AC-8329-5FA8-B246-3ADC51AF53CD}" dt="2024-02-23T13:53:54.394" v="88"/>
          <ac:picMkLst>
            <pc:docMk/>
            <pc:sldMk cId="2110354717" sldId="298"/>
            <ac:picMk id="6" creationId="{45909C7F-4CBB-7E8E-29F4-329E11E9A9CD}"/>
          </ac:picMkLst>
        </pc:picChg>
        <pc:picChg chg="add del mod">
          <ac:chgData name="Pieterjan Golf Palingbeek" userId="S::pieterjan@golfpalingbeek.be::7a677e0c-f602-4841-8d7c-56048ab71b9d" providerId="AD" clId="Web-{C8B764AC-8329-5FA8-B246-3ADC51AF53CD}" dt="2024-02-23T13:56:01.884" v="93"/>
          <ac:picMkLst>
            <pc:docMk/>
            <pc:sldMk cId="2110354717" sldId="298"/>
            <ac:picMk id="8" creationId="{DFEF09C4-D4C3-CE6E-7EF5-013C333FC278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4:08:42.257" v="143" actId="1076"/>
        <pc:sldMkLst>
          <pc:docMk/>
          <pc:sldMk cId="1130637077" sldId="299"/>
        </pc:sldMkLst>
        <pc:picChg chg="mod">
          <ac:chgData name="Pieterjan Golf Palingbeek" userId="S::pieterjan@golfpalingbeek.be::7a677e0c-f602-4841-8d7c-56048ab71b9d" providerId="AD" clId="Web-{C8B764AC-8329-5FA8-B246-3ADC51AF53CD}" dt="2024-02-23T14:08:42.257" v="143" actId="1076"/>
          <ac:picMkLst>
            <pc:docMk/>
            <pc:sldMk cId="1130637077" sldId="299"/>
            <ac:picMk id="2" creationId="{465378E7-464F-BAD2-B563-691EC6AED207}"/>
          </ac:picMkLst>
        </pc:picChg>
        <pc:picChg chg="add del mod">
          <ac:chgData name="Pieterjan Golf Palingbeek" userId="S::pieterjan@golfpalingbeek.be::7a677e0c-f602-4841-8d7c-56048ab71b9d" providerId="AD" clId="Web-{C8B764AC-8329-5FA8-B246-3ADC51AF53CD}" dt="2024-02-23T13:53:35.800" v="86"/>
          <ac:picMkLst>
            <pc:docMk/>
            <pc:sldMk cId="1130637077" sldId="299"/>
            <ac:picMk id="3" creationId="{D1B51F25-8BBE-4BE5-AED2-616BD668800D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C8B764AC-8329-5FA8-B246-3ADC51AF53CD}" dt="2024-02-23T14:05:17.890" v="126" actId="1076"/>
        <pc:sldMkLst>
          <pc:docMk/>
          <pc:sldMk cId="460854766" sldId="301"/>
        </pc:sldMkLst>
        <pc:spChg chg="mod">
          <ac:chgData name="Pieterjan Golf Palingbeek" userId="S::pieterjan@golfpalingbeek.be::7a677e0c-f602-4841-8d7c-56048ab71b9d" providerId="AD" clId="Web-{C8B764AC-8329-5FA8-B246-3ADC51AF53CD}" dt="2024-02-23T13:47:03.316" v="68" actId="20577"/>
          <ac:spMkLst>
            <pc:docMk/>
            <pc:sldMk cId="460854766" sldId="301"/>
            <ac:spMk id="3" creationId="{1986E953-EFF6-1656-16DA-1AB73DC8D40E}"/>
          </ac:spMkLst>
        </pc:spChg>
        <pc:picChg chg="add del mod">
          <ac:chgData name="Pieterjan Golf Palingbeek" userId="S::pieterjan@golfpalingbeek.be::7a677e0c-f602-4841-8d7c-56048ab71b9d" providerId="AD" clId="Web-{C8B764AC-8329-5FA8-B246-3ADC51AF53CD}" dt="2024-02-23T13:57:00.417" v="99"/>
          <ac:picMkLst>
            <pc:docMk/>
            <pc:sldMk cId="460854766" sldId="301"/>
            <ac:picMk id="6" creationId="{F3BF5369-B7CF-B6EC-245D-3F15746E2B90}"/>
          </ac:picMkLst>
        </pc:picChg>
        <pc:picChg chg="mod">
          <ac:chgData name="Pieterjan Golf Palingbeek" userId="S::pieterjan@golfpalingbeek.be::7a677e0c-f602-4841-8d7c-56048ab71b9d" providerId="AD" clId="Web-{C8B764AC-8329-5FA8-B246-3ADC51AF53CD}" dt="2024-02-23T14:05:17.890" v="126" actId="1076"/>
          <ac:picMkLst>
            <pc:docMk/>
            <pc:sldMk cId="460854766" sldId="301"/>
            <ac:picMk id="7" creationId="{967C47CF-8E96-7D75-6723-C397CD09B8AA}"/>
          </ac:picMkLst>
        </pc:picChg>
      </pc:sldChg>
      <pc:sldChg chg="modSp">
        <pc:chgData name="Pieterjan Golf Palingbeek" userId="S::pieterjan@golfpalingbeek.be::7a677e0c-f602-4841-8d7c-56048ab71b9d" providerId="AD" clId="Web-{C8B764AC-8329-5FA8-B246-3ADC51AF53CD}" dt="2024-02-23T13:48:00.506" v="70" actId="1076"/>
        <pc:sldMkLst>
          <pc:docMk/>
          <pc:sldMk cId="3097875198" sldId="303"/>
        </pc:sldMkLst>
        <pc:spChg chg="mod">
          <ac:chgData name="Pieterjan Golf Palingbeek" userId="S::pieterjan@golfpalingbeek.be::7a677e0c-f602-4841-8d7c-56048ab71b9d" providerId="AD" clId="Web-{C8B764AC-8329-5FA8-B246-3ADC51AF53CD}" dt="2024-02-23T13:48:00.506" v="70" actId="1076"/>
          <ac:spMkLst>
            <pc:docMk/>
            <pc:sldMk cId="3097875198" sldId="303"/>
            <ac:spMk id="5" creationId="{385A8AEA-B175-E59D-2C5E-25D2DE522335}"/>
          </ac:spMkLst>
        </pc:spChg>
        <pc:spChg chg="mod">
          <ac:chgData name="Pieterjan Golf Palingbeek" userId="S::pieterjan@golfpalingbeek.be::7a677e0c-f602-4841-8d7c-56048ab71b9d" providerId="AD" clId="Web-{C8B764AC-8329-5FA8-B246-3ADC51AF53CD}" dt="2024-02-23T13:40:14.582" v="22" actId="1076"/>
          <ac:spMkLst>
            <pc:docMk/>
            <pc:sldMk cId="3097875198" sldId="303"/>
            <ac:spMk id="6" creationId="{D0050F9E-D6DE-A118-6F8F-D832E8E2F077}"/>
          </ac:spMkLst>
        </pc:spChg>
        <pc:picChg chg="mod">
          <ac:chgData name="Pieterjan Golf Palingbeek" userId="S::pieterjan@golfpalingbeek.be::7a677e0c-f602-4841-8d7c-56048ab71b9d" providerId="AD" clId="Web-{C8B764AC-8329-5FA8-B246-3ADC51AF53CD}" dt="2024-02-23T13:40:00.050" v="21" actId="1076"/>
          <ac:picMkLst>
            <pc:docMk/>
            <pc:sldMk cId="3097875198" sldId="303"/>
            <ac:picMk id="11" creationId="{11C4014F-E9CE-C4EE-85F7-349A77A4A1EC}"/>
          </ac:picMkLst>
        </pc:picChg>
      </pc:sldChg>
    </pc:docChg>
  </pc:docChgLst>
  <pc:docChgLst>
    <pc:chgData name="Pieterjan Golf Palingbeek" userId="S::pieterjan@golfpalingbeek.be::7a677e0c-f602-4841-8d7c-56048ab71b9d" providerId="AD" clId="Web-{716F86FB-60E6-C890-9C69-8E3C85F0E4C6}"/>
    <pc:docChg chg="delSld modSld">
      <pc:chgData name="Pieterjan Golf Palingbeek" userId="S::pieterjan@golfpalingbeek.be::7a677e0c-f602-4841-8d7c-56048ab71b9d" providerId="AD" clId="Web-{716F86FB-60E6-C890-9C69-8E3C85F0E4C6}" dt="2024-02-12T14:42:52.306" v="704" actId="1076"/>
      <pc:docMkLst>
        <pc:docMk/>
      </pc:docMkLst>
      <pc:sldChg chg="addSp delSp modSp">
        <pc:chgData name="Pieterjan Golf Palingbeek" userId="S::pieterjan@golfpalingbeek.be::7a677e0c-f602-4841-8d7c-56048ab71b9d" providerId="AD" clId="Web-{716F86FB-60E6-C890-9C69-8E3C85F0E4C6}" dt="2024-02-12T13:39:57.438" v="99"/>
        <pc:sldMkLst>
          <pc:docMk/>
          <pc:sldMk cId="0" sldId="256"/>
        </pc:sldMkLst>
        <pc:picChg chg="add del mod">
          <ac:chgData name="Pieterjan Golf Palingbeek" userId="S::pieterjan@golfpalingbeek.be::7a677e0c-f602-4841-8d7c-56048ab71b9d" providerId="AD" clId="Web-{716F86FB-60E6-C890-9C69-8E3C85F0E4C6}" dt="2024-02-12T13:39:57.438" v="99"/>
          <ac:picMkLst>
            <pc:docMk/>
            <pc:sldMk cId="0" sldId="256"/>
            <ac:picMk id="7" creationId="{21EFF616-70FA-AC70-1F7A-BA44202E637A}"/>
          </ac:picMkLst>
        </pc:picChg>
        <pc:picChg chg="mod">
          <ac:chgData name="Pieterjan Golf Palingbeek" userId="S::pieterjan@golfpalingbeek.be::7a677e0c-f602-4841-8d7c-56048ab71b9d" providerId="AD" clId="Web-{716F86FB-60E6-C890-9C69-8E3C85F0E4C6}" dt="2024-02-12T13:39:47.391" v="96" actId="1076"/>
          <ac:picMkLst>
            <pc:docMk/>
            <pc:sldMk cId="0" sldId="256"/>
            <ac:picMk id="9" creationId="{2329338C-170E-45E3-AB51-C20E04DE5A9E}"/>
          </ac:picMkLst>
        </pc:picChg>
      </pc:sldChg>
      <pc:sldChg chg="delSp modSp">
        <pc:chgData name="Pieterjan Golf Palingbeek" userId="S::pieterjan@golfpalingbeek.be::7a677e0c-f602-4841-8d7c-56048ab71b9d" providerId="AD" clId="Web-{716F86FB-60E6-C890-9C69-8E3C85F0E4C6}" dt="2024-02-12T13:59:00.380" v="176" actId="1076"/>
        <pc:sldMkLst>
          <pc:docMk/>
          <pc:sldMk cId="0" sldId="257"/>
        </pc:sldMkLst>
        <pc:spChg chg="mod">
          <ac:chgData name="Pieterjan Golf Palingbeek" userId="S::pieterjan@golfpalingbeek.be::7a677e0c-f602-4841-8d7c-56048ab71b9d" providerId="AD" clId="Web-{716F86FB-60E6-C890-9C69-8E3C85F0E4C6}" dt="2024-02-12T13:59:00.380" v="176" actId="1076"/>
          <ac:spMkLst>
            <pc:docMk/>
            <pc:sldMk cId="0" sldId="257"/>
            <ac:spMk id="5" creationId="{00000000-0000-0000-0000-000000000000}"/>
          </ac:spMkLst>
        </pc:spChg>
        <pc:picChg chg="del">
          <ac:chgData name="Pieterjan Golf Palingbeek" userId="S::pieterjan@golfpalingbeek.be::7a677e0c-f602-4841-8d7c-56048ab71b9d" providerId="AD" clId="Web-{716F86FB-60E6-C890-9C69-8E3C85F0E4C6}" dt="2024-02-12T13:38:12.028" v="77"/>
          <ac:picMkLst>
            <pc:docMk/>
            <pc:sldMk cId="0" sldId="257"/>
            <ac:picMk id="17" creationId="{00000000-0000-0000-0000-000000000000}"/>
          </ac:picMkLst>
        </pc:picChg>
      </pc:sldChg>
      <pc:sldChg chg="addSp delSp modSp">
        <pc:chgData name="Pieterjan Golf Palingbeek" userId="S::pieterjan@golfpalingbeek.be::7a677e0c-f602-4841-8d7c-56048ab71b9d" providerId="AD" clId="Web-{716F86FB-60E6-C890-9C69-8E3C85F0E4C6}" dt="2024-02-12T14:03:02.106" v="259" actId="1076"/>
        <pc:sldMkLst>
          <pc:docMk/>
          <pc:sldMk cId="0" sldId="258"/>
        </pc:sldMkLst>
        <pc:spChg chg="mod">
          <ac:chgData name="Pieterjan Golf Palingbeek" userId="S::pieterjan@golfpalingbeek.be::7a677e0c-f602-4841-8d7c-56048ab71b9d" providerId="AD" clId="Web-{716F86FB-60E6-C890-9C69-8E3C85F0E4C6}" dt="2024-02-12T14:01:22.478" v="243" actId="1076"/>
          <ac:spMkLst>
            <pc:docMk/>
            <pc:sldMk cId="0" sldId="258"/>
            <ac:spMk id="8" creationId="{63804FE1-86A7-46FF-96C3-3E93A453B30B}"/>
          </ac:spMkLst>
        </pc:spChg>
        <pc:spChg chg="mod">
          <ac:chgData name="Pieterjan Golf Palingbeek" userId="S::pieterjan@golfpalingbeek.be::7a677e0c-f602-4841-8d7c-56048ab71b9d" providerId="AD" clId="Web-{716F86FB-60E6-C890-9C69-8E3C85F0E4C6}" dt="2024-02-12T14:02:07.341" v="250" actId="20577"/>
          <ac:spMkLst>
            <pc:docMk/>
            <pc:sldMk cId="0" sldId="258"/>
            <ac:spMk id="12" creationId="{FB836692-7A1B-46A2-9DD1-C5E87ECF8622}"/>
          </ac:spMkLst>
        </pc:spChg>
        <pc:picChg chg="add mod">
          <ac:chgData name="Pieterjan Golf Palingbeek" userId="S::pieterjan@golfpalingbeek.be::7a677e0c-f602-4841-8d7c-56048ab71b9d" providerId="AD" clId="Web-{716F86FB-60E6-C890-9C69-8E3C85F0E4C6}" dt="2024-02-12T13:59:48.678" v="181" actId="1076"/>
          <ac:picMkLst>
            <pc:docMk/>
            <pc:sldMk cId="0" sldId="258"/>
            <ac:picMk id="3" creationId="{FCBD11DC-0895-90F8-6CAE-9EBBCBA1EA55}"/>
          </ac:picMkLst>
        </pc:picChg>
        <pc:picChg chg="add mod modCrop">
          <ac:chgData name="Pieterjan Golf Palingbeek" userId="S::pieterjan@golfpalingbeek.be::7a677e0c-f602-4841-8d7c-56048ab71b9d" providerId="AD" clId="Web-{716F86FB-60E6-C890-9C69-8E3C85F0E4C6}" dt="2024-02-12T14:03:02.106" v="259" actId="1076"/>
          <ac:picMkLst>
            <pc:docMk/>
            <pc:sldMk cId="0" sldId="258"/>
            <ac:picMk id="5" creationId="{8FA0778F-BAEB-5A27-3A30-270D6B516854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3:59:31.537" v="177"/>
          <ac:picMkLst>
            <pc:docMk/>
            <pc:sldMk cId="0" sldId="258"/>
            <ac:picMk id="13" creationId="{2590501B-F7D0-4BD2-9265-1C3EDBF11432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4:02:16.355" v="251"/>
          <ac:picMkLst>
            <pc:docMk/>
            <pc:sldMk cId="0" sldId="258"/>
            <ac:picMk id="17" creationId="{DEEC1F27-DE17-47A4-AAB6-FA885603D15F}"/>
          </ac:picMkLst>
        </pc:picChg>
      </pc:sldChg>
      <pc:sldChg chg="addSp delSp modSp">
        <pc:chgData name="Pieterjan Golf Palingbeek" userId="S::pieterjan@golfpalingbeek.be::7a677e0c-f602-4841-8d7c-56048ab71b9d" providerId="AD" clId="Web-{716F86FB-60E6-C890-9C69-8E3C85F0E4C6}" dt="2024-02-12T13:58:12.831" v="166" actId="20577"/>
        <pc:sldMkLst>
          <pc:docMk/>
          <pc:sldMk cId="0" sldId="260"/>
        </pc:sldMkLst>
        <pc:spChg chg="mod">
          <ac:chgData name="Pieterjan Golf Palingbeek" userId="S::pieterjan@golfpalingbeek.be::7a677e0c-f602-4841-8d7c-56048ab71b9d" providerId="AD" clId="Web-{716F86FB-60E6-C890-9C69-8E3C85F0E4C6}" dt="2024-02-12T13:58:02.269" v="164" actId="1076"/>
          <ac:spMkLst>
            <pc:docMk/>
            <pc:sldMk cId="0" sldId="260"/>
            <ac:spMk id="3" creationId="{F4F1DEFA-86FD-DB5D-8491-261713546641}"/>
          </ac:spMkLst>
        </pc:spChg>
        <pc:spChg chg="mod">
          <ac:chgData name="Pieterjan Golf Palingbeek" userId="S::pieterjan@golfpalingbeek.be::7a677e0c-f602-4841-8d7c-56048ab71b9d" providerId="AD" clId="Web-{716F86FB-60E6-C890-9C69-8E3C85F0E4C6}" dt="2024-02-12T13:58:12.831" v="166" actId="20577"/>
          <ac:spMkLst>
            <pc:docMk/>
            <pc:sldMk cId="0" sldId="260"/>
            <ac:spMk id="8" creationId="{E45725B0-DFD5-DB03-5C8D-BF1B56FF8FAC}"/>
          </ac:spMkLst>
        </pc:spChg>
        <pc:picChg chg="mod">
          <ac:chgData name="Pieterjan Golf Palingbeek" userId="S::pieterjan@golfpalingbeek.be::7a677e0c-f602-4841-8d7c-56048ab71b9d" providerId="AD" clId="Web-{716F86FB-60E6-C890-9C69-8E3C85F0E4C6}" dt="2024-02-12T13:57:53.800" v="162" actId="1076"/>
          <ac:picMkLst>
            <pc:docMk/>
            <pc:sldMk cId="0" sldId="260"/>
            <ac:picMk id="2" creationId="{24E2AE9D-FBC0-609F-8196-42366FD17473}"/>
          </ac:picMkLst>
        </pc:picChg>
        <pc:picChg chg="mod">
          <ac:chgData name="Pieterjan Golf Palingbeek" userId="S::pieterjan@golfpalingbeek.be::7a677e0c-f602-4841-8d7c-56048ab71b9d" providerId="AD" clId="Web-{716F86FB-60E6-C890-9C69-8E3C85F0E4C6}" dt="2024-02-12T13:57:57.456" v="163" actId="1076"/>
          <ac:picMkLst>
            <pc:docMk/>
            <pc:sldMk cId="0" sldId="260"/>
            <ac:picMk id="4" creationId="{058BCB0E-DFBF-DC93-7026-50A37E021D28}"/>
          </ac:picMkLst>
        </pc:picChg>
        <pc:picChg chg="add mod">
          <ac:chgData name="Pieterjan Golf Palingbeek" userId="S::pieterjan@golfpalingbeek.be::7a677e0c-f602-4841-8d7c-56048ab71b9d" providerId="AD" clId="Web-{716F86FB-60E6-C890-9C69-8E3C85F0E4C6}" dt="2024-02-12T13:57:25.861" v="157" actId="1076"/>
          <ac:picMkLst>
            <pc:docMk/>
            <pc:sldMk cId="0" sldId="260"/>
            <ac:picMk id="5" creationId="{C09D7100-F3C7-0B3D-BF02-80ACA7B4FFF8}"/>
          </ac:picMkLst>
        </pc:picChg>
        <pc:picChg chg="add mod modCrop">
          <ac:chgData name="Pieterjan Golf Palingbeek" userId="S::pieterjan@golfpalingbeek.be::7a677e0c-f602-4841-8d7c-56048ab71b9d" providerId="AD" clId="Web-{716F86FB-60E6-C890-9C69-8E3C85F0E4C6}" dt="2024-02-12T13:57:28.596" v="158" actId="1076"/>
          <ac:picMkLst>
            <pc:docMk/>
            <pc:sldMk cId="0" sldId="260"/>
            <ac:picMk id="6" creationId="{321BCFBE-5E32-8701-A2F0-0A49BC940CCB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3:33:02.737" v="0"/>
          <ac:picMkLst>
            <pc:docMk/>
            <pc:sldMk cId="0" sldId="260"/>
            <ac:picMk id="7" creationId="{63B0E6AB-9E88-4D2D-8039-C4B0415CBBCC}"/>
          </ac:picMkLst>
        </pc:picChg>
      </pc:sldChg>
      <pc:sldChg chg="del">
        <pc:chgData name="Pieterjan Golf Palingbeek" userId="S::pieterjan@golfpalingbeek.be::7a677e0c-f602-4841-8d7c-56048ab71b9d" providerId="AD" clId="Web-{716F86FB-60E6-C890-9C69-8E3C85F0E4C6}" dt="2024-02-12T14:33:41.851" v="607"/>
        <pc:sldMkLst>
          <pc:docMk/>
          <pc:sldMk cId="0" sldId="261"/>
        </pc:sldMkLst>
      </pc:sldChg>
      <pc:sldChg chg="addSp delSp modSp">
        <pc:chgData name="Pieterjan Golf Palingbeek" userId="S::pieterjan@golfpalingbeek.be::7a677e0c-f602-4841-8d7c-56048ab71b9d" providerId="AD" clId="Web-{716F86FB-60E6-C890-9C69-8E3C85F0E4C6}" dt="2024-02-12T14:35:06.885" v="629" actId="1076"/>
        <pc:sldMkLst>
          <pc:docMk/>
          <pc:sldMk cId="0" sldId="262"/>
        </pc:sldMkLst>
        <pc:picChg chg="del">
          <ac:chgData name="Pieterjan Golf Palingbeek" userId="S::pieterjan@golfpalingbeek.be::7a677e0c-f602-4841-8d7c-56048ab71b9d" providerId="AD" clId="Web-{716F86FB-60E6-C890-9C69-8E3C85F0E4C6}" dt="2024-02-12T14:34:21.321" v="619"/>
          <ac:picMkLst>
            <pc:docMk/>
            <pc:sldMk cId="0" sldId="262"/>
            <ac:picMk id="2" creationId="{341F570C-0BF8-5D17-1909-A353227B23E1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4:33:51.414" v="608"/>
          <ac:picMkLst>
            <pc:docMk/>
            <pc:sldMk cId="0" sldId="262"/>
            <ac:picMk id="4" creationId="{6CB3F735-EC48-CBF4-BBAE-37B39F387B52}"/>
          </ac:picMkLst>
        </pc:picChg>
        <pc:picChg chg="add mod">
          <ac:chgData name="Pieterjan Golf Palingbeek" userId="S::pieterjan@golfpalingbeek.be::7a677e0c-f602-4841-8d7c-56048ab71b9d" providerId="AD" clId="Web-{716F86FB-60E6-C890-9C69-8E3C85F0E4C6}" dt="2024-02-12T14:34:18.008" v="617" actId="1076"/>
          <ac:picMkLst>
            <pc:docMk/>
            <pc:sldMk cId="0" sldId="262"/>
            <ac:picMk id="6" creationId="{302D78E3-1DEC-E0FA-B1FB-FBF896670F8C}"/>
          </ac:picMkLst>
        </pc:picChg>
        <pc:picChg chg="add mod">
          <ac:chgData name="Pieterjan Golf Palingbeek" userId="S::pieterjan@golfpalingbeek.be::7a677e0c-f602-4841-8d7c-56048ab71b9d" providerId="AD" clId="Web-{716F86FB-60E6-C890-9C69-8E3C85F0E4C6}" dt="2024-02-12T14:34:38.009" v="621" actId="1076"/>
          <ac:picMkLst>
            <pc:docMk/>
            <pc:sldMk cId="0" sldId="262"/>
            <ac:picMk id="7" creationId="{DDCD0BF5-727A-AAF2-36A4-110EA87D282B}"/>
          </ac:picMkLst>
        </pc:picChg>
        <pc:picChg chg="del mod">
          <ac:chgData name="Pieterjan Golf Palingbeek" userId="S::pieterjan@golfpalingbeek.be::7a677e0c-f602-4841-8d7c-56048ab71b9d" providerId="AD" clId="Web-{716F86FB-60E6-C890-9C69-8E3C85F0E4C6}" dt="2024-02-12T14:34:45.931" v="627"/>
          <ac:picMkLst>
            <pc:docMk/>
            <pc:sldMk cId="0" sldId="262"/>
            <ac:picMk id="8" creationId="{279AD585-37DA-42D7-87E8-9BDE94DDD0F3}"/>
          </ac:picMkLst>
        </pc:picChg>
        <pc:picChg chg="add mod">
          <ac:chgData name="Pieterjan Golf Palingbeek" userId="S::pieterjan@golfpalingbeek.be::7a677e0c-f602-4841-8d7c-56048ab71b9d" providerId="AD" clId="Web-{716F86FB-60E6-C890-9C69-8E3C85F0E4C6}" dt="2024-02-12T14:34:44.650" v="625" actId="1076"/>
          <ac:picMkLst>
            <pc:docMk/>
            <pc:sldMk cId="0" sldId="262"/>
            <ac:picMk id="9" creationId="{96DB51CD-682A-87E1-305D-D752A9DAB394}"/>
          </ac:picMkLst>
        </pc:picChg>
        <pc:picChg chg="add mod">
          <ac:chgData name="Pieterjan Golf Palingbeek" userId="S::pieterjan@golfpalingbeek.be::7a677e0c-f602-4841-8d7c-56048ab71b9d" providerId="AD" clId="Web-{716F86FB-60E6-C890-9C69-8E3C85F0E4C6}" dt="2024-02-12T14:35:06.885" v="629" actId="1076"/>
          <ac:picMkLst>
            <pc:docMk/>
            <pc:sldMk cId="0" sldId="262"/>
            <ac:picMk id="10" creationId="{00A9815A-9106-5BBE-828F-3B60215451F1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4:34:16.790" v="616"/>
          <ac:picMkLst>
            <pc:docMk/>
            <pc:sldMk cId="0" sldId="262"/>
            <ac:picMk id="17" creationId="{155AA3ED-A48C-4E1F-98A6-269EA4D461BC}"/>
          </ac:picMkLst>
        </pc:picChg>
      </pc:sldChg>
      <pc:sldChg chg="addSp delSp modSp modCm">
        <pc:chgData name="Pieterjan Golf Palingbeek" userId="S::pieterjan@golfpalingbeek.be::7a677e0c-f602-4841-8d7c-56048ab71b9d" providerId="AD" clId="Web-{716F86FB-60E6-C890-9C69-8E3C85F0E4C6}" dt="2024-02-12T14:33:16.116" v="606" actId="1076"/>
        <pc:sldMkLst>
          <pc:docMk/>
          <pc:sldMk cId="0" sldId="265"/>
        </pc:sldMkLst>
        <pc:spChg chg="del mod">
          <ac:chgData name="Pieterjan Golf Palingbeek" userId="S::pieterjan@golfpalingbeek.be::7a677e0c-f602-4841-8d7c-56048ab71b9d" providerId="AD" clId="Web-{716F86FB-60E6-C890-9C69-8E3C85F0E4C6}" dt="2024-02-12T14:18:49.854" v="447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Pieterjan Golf Palingbeek" userId="S::pieterjan@golfpalingbeek.be::7a677e0c-f602-4841-8d7c-56048ab71b9d" providerId="AD" clId="Web-{716F86FB-60E6-C890-9C69-8E3C85F0E4C6}" dt="2024-02-12T14:31:56.395" v="597" actId="1076"/>
          <ac:spMkLst>
            <pc:docMk/>
            <pc:sldMk cId="0" sldId="265"/>
            <ac:spMk id="6" creationId="{D0050F9E-D6DE-A118-6F8F-D832E8E2F077}"/>
          </ac:spMkLst>
        </pc:spChg>
        <pc:spChg chg="add del mod">
          <ac:chgData name="Pieterjan Golf Palingbeek" userId="S::pieterjan@golfpalingbeek.be::7a677e0c-f602-4841-8d7c-56048ab71b9d" providerId="AD" clId="Web-{716F86FB-60E6-C890-9C69-8E3C85F0E4C6}" dt="2024-02-12T14:19:04.074" v="452"/>
          <ac:spMkLst>
            <pc:docMk/>
            <pc:sldMk cId="0" sldId="265"/>
            <ac:spMk id="8" creationId="{C724EC9A-C5FB-1201-1FBE-A6E6B1BC4AF8}"/>
          </ac:spMkLst>
        </pc:spChg>
        <pc:spChg chg="mod">
          <ac:chgData name="Pieterjan Golf Palingbeek" userId="S::pieterjan@golfpalingbeek.be::7a677e0c-f602-4841-8d7c-56048ab71b9d" providerId="AD" clId="Web-{716F86FB-60E6-C890-9C69-8E3C85F0E4C6}" dt="2024-02-12T14:30:35.080" v="585" actId="20577"/>
          <ac:spMkLst>
            <pc:docMk/>
            <pc:sldMk cId="0" sldId="265"/>
            <ac:spMk id="11" creationId="{083C4430-07A7-4FAF-A23C-AC4BC3722868}"/>
          </ac:spMkLst>
        </pc:spChg>
        <pc:spChg chg="add mod">
          <ac:chgData name="Pieterjan Golf Palingbeek" userId="S::pieterjan@golfpalingbeek.be::7a677e0c-f602-4841-8d7c-56048ab71b9d" providerId="AD" clId="Web-{716F86FB-60E6-C890-9C69-8E3C85F0E4C6}" dt="2024-02-12T14:31:50.910" v="596" actId="1076"/>
          <ac:spMkLst>
            <pc:docMk/>
            <pc:sldMk cId="0" sldId="265"/>
            <ac:spMk id="12" creationId="{59F4A89D-BD5A-C32B-0BEE-76AC8ADB1DDE}"/>
          </ac:spMkLst>
        </pc:spChg>
        <pc:grpChg chg="del mod">
          <ac:chgData name="Pieterjan Golf Palingbeek" userId="S::pieterjan@golfpalingbeek.be::7a677e0c-f602-4841-8d7c-56048ab71b9d" providerId="AD" clId="Web-{716F86FB-60E6-C890-9C69-8E3C85F0E4C6}" dt="2024-02-12T14:18:57.042" v="449"/>
          <ac:grpSpMkLst>
            <pc:docMk/>
            <pc:sldMk cId="0" sldId="265"/>
            <ac:grpSpMk id="2" creationId="{00000000-0000-0000-0000-000000000000}"/>
          </ac:grpSpMkLst>
        </pc:grpChg>
        <pc:picChg chg="del">
          <ac:chgData name="Pieterjan Golf Palingbeek" userId="S::pieterjan@golfpalingbeek.be::7a677e0c-f602-4841-8d7c-56048ab71b9d" providerId="AD" clId="Web-{716F86FB-60E6-C890-9C69-8E3C85F0E4C6}" dt="2024-02-12T14:03:19.278" v="260"/>
          <ac:picMkLst>
            <pc:docMk/>
            <pc:sldMk cId="0" sldId="265"/>
            <ac:picMk id="10" creationId="{43AE841E-0832-4F0C-A124-EFCD9BEE0786}"/>
          </ac:picMkLst>
        </pc:picChg>
        <pc:picChg chg="add del mod">
          <ac:chgData name="Pieterjan Golf Palingbeek" userId="S::pieterjan@golfpalingbeek.be::7a677e0c-f602-4841-8d7c-56048ab71b9d" providerId="AD" clId="Web-{716F86FB-60E6-C890-9C69-8E3C85F0E4C6}" dt="2024-02-12T14:31:14.956" v="590"/>
          <ac:picMkLst>
            <pc:docMk/>
            <pc:sldMk cId="0" sldId="265"/>
            <ac:picMk id="13" creationId="{54399CC9-6CF5-0470-D926-E1470469B18C}"/>
          </ac:picMkLst>
        </pc:picChg>
        <pc:picChg chg="add mod modCrop">
          <ac:chgData name="Pieterjan Golf Palingbeek" userId="S::pieterjan@golfpalingbeek.be::7a677e0c-f602-4841-8d7c-56048ab71b9d" providerId="AD" clId="Web-{716F86FB-60E6-C890-9C69-8E3C85F0E4C6}" dt="2024-02-12T14:33:16.116" v="606" actId="1076"/>
          <ac:picMkLst>
            <pc:docMk/>
            <pc:sldMk cId="0" sldId="265"/>
            <ac:picMk id="14" creationId="{3C2BEF72-7DF0-D76C-FD60-EB37F6B6F4CC}"/>
          </ac:picMkLst>
        </pc:picChg>
      </pc:sldChg>
      <pc:sldChg chg="addSp delSp modSp">
        <pc:chgData name="Pieterjan Golf Palingbeek" userId="S::pieterjan@golfpalingbeek.be::7a677e0c-f602-4841-8d7c-56048ab71b9d" providerId="AD" clId="Web-{716F86FB-60E6-C890-9C69-8E3C85F0E4C6}" dt="2024-02-12T14:39:54.628" v="687" actId="1076"/>
        <pc:sldMkLst>
          <pc:docMk/>
          <pc:sldMk cId="304506862" sldId="289"/>
        </pc:sldMkLst>
        <pc:spChg chg="mod">
          <ac:chgData name="Pieterjan Golf Palingbeek" userId="S::pieterjan@golfpalingbeek.be::7a677e0c-f602-4841-8d7c-56048ab71b9d" providerId="AD" clId="Web-{716F86FB-60E6-C890-9C69-8E3C85F0E4C6}" dt="2024-02-12T14:39:50.144" v="686" actId="1076"/>
          <ac:spMkLst>
            <pc:docMk/>
            <pc:sldMk cId="304506862" sldId="289"/>
            <ac:spMk id="6" creationId="{F20F4F07-991C-7734-467B-1E903993F65B}"/>
          </ac:spMkLst>
        </pc:spChg>
        <pc:spChg chg="mod">
          <ac:chgData name="Pieterjan Golf Palingbeek" userId="S::pieterjan@golfpalingbeek.be::7a677e0c-f602-4841-8d7c-56048ab71b9d" providerId="AD" clId="Web-{716F86FB-60E6-C890-9C69-8E3C85F0E4C6}" dt="2024-02-12T14:39:54.628" v="687" actId="1076"/>
          <ac:spMkLst>
            <pc:docMk/>
            <pc:sldMk cId="304506862" sldId="289"/>
            <ac:spMk id="8" creationId="{5B4BA12E-6659-F049-9B6E-81D9A6397DA0}"/>
          </ac:spMkLst>
        </pc:spChg>
        <pc:picChg chg="del">
          <ac:chgData name="Pieterjan Golf Palingbeek" userId="S::pieterjan@golfpalingbeek.be::7a677e0c-f602-4841-8d7c-56048ab71b9d" providerId="AD" clId="Web-{716F86FB-60E6-C890-9C69-8E3C85F0E4C6}" dt="2024-02-12T14:36:00.887" v="638"/>
          <ac:picMkLst>
            <pc:docMk/>
            <pc:sldMk cId="304506862" sldId="289"/>
            <ac:picMk id="3" creationId="{33E481CB-125A-FE8C-DD50-D1997651D7E7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4:35:57.886" v="636"/>
          <ac:picMkLst>
            <pc:docMk/>
            <pc:sldMk cId="304506862" sldId="289"/>
            <ac:picMk id="4" creationId="{7B18F438-18AF-9ABF-CE32-F23DC39876FB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4:35:23.792" v="630"/>
          <ac:picMkLst>
            <pc:docMk/>
            <pc:sldMk cId="304506862" sldId="289"/>
            <ac:picMk id="7" creationId="{431E0062-8EE9-6167-724B-8CFC01F1D16E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4:35:25.729" v="631"/>
          <ac:picMkLst>
            <pc:docMk/>
            <pc:sldMk cId="304506862" sldId="289"/>
            <ac:picMk id="9" creationId="{16825D55-1258-F85E-CF59-64D70550375D}"/>
          </ac:picMkLst>
        </pc:picChg>
        <pc:picChg chg="add mod">
          <ac:chgData name="Pieterjan Golf Palingbeek" userId="S::pieterjan@golfpalingbeek.be::7a677e0c-f602-4841-8d7c-56048ab71b9d" providerId="AD" clId="Web-{716F86FB-60E6-C890-9C69-8E3C85F0E4C6}" dt="2024-02-12T14:38:18.250" v="669" actId="1076"/>
          <ac:picMkLst>
            <pc:docMk/>
            <pc:sldMk cId="304506862" sldId="289"/>
            <ac:picMk id="10" creationId="{4D34DA30-6FA9-BF06-D3E5-B594E11F4587}"/>
          </ac:picMkLst>
        </pc:picChg>
        <pc:picChg chg="add mod">
          <ac:chgData name="Pieterjan Golf Palingbeek" userId="S::pieterjan@golfpalingbeek.be::7a677e0c-f602-4841-8d7c-56048ab71b9d" providerId="AD" clId="Web-{716F86FB-60E6-C890-9C69-8E3C85F0E4C6}" dt="2024-02-12T14:36:37.450" v="648" actId="1076"/>
          <ac:picMkLst>
            <pc:docMk/>
            <pc:sldMk cId="304506862" sldId="289"/>
            <ac:picMk id="11" creationId="{2F822455-79DA-52B0-F88F-27EA4624DEC4}"/>
          </ac:picMkLst>
        </pc:picChg>
        <pc:picChg chg="add mod modCrop">
          <ac:chgData name="Pieterjan Golf Palingbeek" userId="S::pieterjan@golfpalingbeek.be::7a677e0c-f602-4841-8d7c-56048ab71b9d" providerId="AD" clId="Web-{716F86FB-60E6-C890-9C69-8E3C85F0E4C6}" dt="2024-02-12T14:36:57.498" v="653" actId="1076"/>
          <ac:picMkLst>
            <pc:docMk/>
            <pc:sldMk cId="304506862" sldId="289"/>
            <ac:picMk id="12" creationId="{5D4B3F65-C40F-1D54-86BC-9C01F8F56337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4:35:59.246" v="637"/>
          <ac:picMkLst>
            <pc:docMk/>
            <pc:sldMk cId="304506862" sldId="289"/>
            <ac:picMk id="13" creationId="{F252DA6F-E7C7-8F3C-4D96-B2C2D3399C24}"/>
          </ac:picMkLst>
        </pc:picChg>
        <pc:picChg chg="add mod modCrop">
          <ac:chgData name="Pieterjan Golf Palingbeek" userId="S::pieterjan@golfpalingbeek.be::7a677e0c-f602-4841-8d7c-56048ab71b9d" providerId="AD" clId="Web-{716F86FB-60E6-C890-9C69-8E3C85F0E4C6}" dt="2024-02-12T14:38:12.563" v="666" actId="14100"/>
          <ac:picMkLst>
            <pc:docMk/>
            <pc:sldMk cId="304506862" sldId="289"/>
            <ac:picMk id="14" creationId="{F151049C-B480-A442-376B-409A42E40039}"/>
          </ac:picMkLst>
        </pc:picChg>
        <pc:picChg chg="add del mod">
          <ac:chgData name="Pieterjan Golf Palingbeek" userId="S::pieterjan@golfpalingbeek.be::7a677e0c-f602-4841-8d7c-56048ab71b9d" providerId="AD" clId="Web-{716F86FB-60E6-C890-9C69-8E3C85F0E4C6}" dt="2024-02-12T14:39:34.909" v="677"/>
          <ac:picMkLst>
            <pc:docMk/>
            <pc:sldMk cId="304506862" sldId="289"/>
            <ac:picMk id="15" creationId="{8AC47E4E-0B01-EEE7-B778-D3CC9D16BAF8}"/>
          </ac:picMkLst>
        </pc:picChg>
      </pc:sldChg>
      <pc:sldChg chg="modSp mod setBg">
        <pc:chgData name="Pieterjan Golf Palingbeek" userId="S::pieterjan@golfpalingbeek.be::7a677e0c-f602-4841-8d7c-56048ab71b9d" providerId="AD" clId="Web-{716F86FB-60E6-C890-9C69-8E3C85F0E4C6}" dt="2024-02-12T14:42:52.306" v="704" actId="1076"/>
        <pc:sldMkLst>
          <pc:docMk/>
          <pc:sldMk cId="3774153076" sldId="294"/>
        </pc:sldMkLst>
        <pc:spChg chg="mod">
          <ac:chgData name="Pieterjan Golf Palingbeek" userId="S::pieterjan@golfpalingbeek.be::7a677e0c-f602-4841-8d7c-56048ab71b9d" providerId="AD" clId="Web-{716F86FB-60E6-C890-9C69-8E3C85F0E4C6}" dt="2024-02-12T14:42:52.306" v="704" actId="1076"/>
          <ac:spMkLst>
            <pc:docMk/>
            <pc:sldMk cId="3774153076" sldId="294"/>
            <ac:spMk id="3" creationId="{17C90D88-3EE6-CC78-1C62-15B02D291182}"/>
          </ac:spMkLst>
        </pc:spChg>
        <pc:spChg chg="mod">
          <ac:chgData name="Pieterjan Golf Palingbeek" userId="S::pieterjan@golfpalingbeek.be::7a677e0c-f602-4841-8d7c-56048ab71b9d" providerId="AD" clId="Web-{716F86FB-60E6-C890-9C69-8E3C85F0E4C6}" dt="2024-02-12T14:42:36.086" v="701" actId="1076"/>
          <ac:spMkLst>
            <pc:docMk/>
            <pc:sldMk cId="3774153076" sldId="294"/>
            <ac:spMk id="7" creationId="{C85E4FFB-A090-4CC5-29E3-F50E5495C906}"/>
          </ac:spMkLst>
        </pc:spChg>
        <pc:picChg chg="mod modCrop">
          <ac:chgData name="Pieterjan Golf Palingbeek" userId="S::pieterjan@golfpalingbeek.be::7a677e0c-f602-4841-8d7c-56048ab71b9d" providerId="AD" clId="Web-{716F86FB-60E6-C890-9C69-8E3C85F0E4C6}" dt="2024-02-12T14:42:32.649" v="700" actId="1076"/>
          <ac:picMkLst>
            <pc:docMk/>
            <pc:sldMk cId="3774153076" sldId="294"/>
            <ac:picMk id="4" creationId="{CEC75720-D36C-9CCE-CFE7-9EE1D2FCA5EA}"/>
          </ac:picMkLst>
        </pc:picChg>
      </pc:sldChg>
      <pc:sldChg chg="addSp delSp modSp">
        <pc:chgData name="Pieterjan Golf Palingbeek" userId="S::pieterjan@golfpalingbeek.be::7a677e0c-f602-4841-8d7c-56048ab71b9d" providerId="AD" clId="Web-{716F86FB-60E6-C890-9C69-8E3C85F0E4C6}" dt="2024-02-12T13:42:13.317" v="107" actId="1076"/>
        <pc:sldMkLst>
          <pc:docMk/>
          <pc:sldMk cId="4145957776" sldId="297"/>
        </pc:sldMkLst>
        <pc:spChg chg="del">
          <ac:chgData name="Pieterjan Golf Palingbeek" userId="S::pieterjan@golfpalingbeek.be::7a677e0c-f602-4841-8d7c-56048ab71b9d" providerId="AD" clId="Web-{716F86FB-60E6-C890-9C69-8E3C85F0E4C6}" dt="2024-02-12T13:33:08.550" v="2"/>
          <ac:spMkLst>
            <pc:docMk/>
            <pc:sldMk cId="4145957776" sldId="297"/>
            <ac:spMk id="3" creationId="{F4F1DEFA-86FD-DB5D-8491-261713546641}"/>
          </ac:spMkLst>
        </pc:spChg>
        <pc:spChg chg="del">
          <ac:chgData name="Pieterjan Golf Palingbeek" userId="S::pieterjan@golfpalingbeek.be::7a677e0c-f602-4841-8d7c-56048ab71b9d" providerId="AD" clId="Web-{716F86FB-60E6-C890-9C69-8E3C85F0E4C6}" dt="2024-02-12T13:33:16.472" v="5"/>
          <ac:spMkLst>
            <pc:docMk/>
            <pc:sldMk cId="4145957776" sldId="297"/>
            <ac:spMk id="8" creationId="{E45725B0-DFD5-DB03-5C8D-BF1B56FF8FAC}"/>
          </ac:spMkLst>
        </pc:spChg>
        <pc:spChg chg="add mod">
          <ac:chgData name="Pieterjan Golf Palingbeek" userId="S::pieterjan@golfpalingbeek.be::7a677e0c-f602-4841-8d7c-56048ab71b9d" providerId="AD" clId="Web-{716F86FB-60E6-C890-9C69-8E3C85F0E4C6}" dt="2024-02-12T13:34:10.786" v="21" actId="1076"/>
          <ac:spMkLst>
            <pc:docMk/>
            <pc:sldMk cId="4145957776" sldId="297"/>
            <ac:spMk id="10" creationId="{E8F8A85A-222C-AD80-4CCE-D27B8D825D29}"/>
          </ac:spMkLst>
        </pc:spChg>
        <pc:spChg chg="add mod">
          <ac:chgData name="Pieterjan Golf Palingbeek" userId="S::pieterjan@golfpalingbeek.be::7a677e0c-f602-4841-8d7c-56048ab71b9d" providerId="AD" clId="Web-{716F86FB-60E6-C890-9C69-8E3C85F0E4C6}" dt="2024-02-12T13:42:13.317" v="107" actId="1076"/>
          <ac:spMkLst>
            <pc:docMk/>
            <pc:sldMk cId="4145957776" sldId="297"/>
            <ac:spMk id="12" creationId="{F62A3588-1A35-D865-A744-02950508CDE4}"/>
          </ac:spMkLst>
        </pc:spChg>
        <pc:picChg chg="del">
          <ac:chgData name="Pieterjan Golf Palingbeek" userId="S::pieterjan@golfpalingbeek.be::7a677e0c-f602-4841-8d7c-56048ab71b9d" providerId="AD" clId="Web-{716F86FB-60E6-C890-9C69-8E3C85F0E4C6}" dt="2024-02-12T13:33:07.503" v="1"/>
          <ac:picMkLst>
            <pc:docMk/>
            <pc:sldMk cId="4145957776" sldId="297"/>
            <ac:picMk id="2" creationId="{24E2AE9D-FBC0-609F-8196-42366FD17473}"/>
          </ac:picMkLst>
        </pc:picChg>
        <pc:picChg chg="del">
          <ac:chgData name="Pieterjan Golf Palingbeek" userId="S::pieterjan@golfpalingbeek.be::7a677e0c-f602-4841-8d7c-56048ab71b9d" providerId="AD" clId="Web-{716F86FB-60E6-C890-9C69-8E3C85F0E4C6}" dt="2024-02-12T13:33:09.191" v="3"/>
          <ac:picMkLst>
            <pc:docMk/>
            <pc:sldMk cId="4145957776" sldId="297"/>
            <ac:picMk id="4" creationId="{058BCB0E-DFBF-DC93-7026-50A37E021D28}"/>
          </ac:picMkLst>
        </pc:picChg>
        <pc:picChg chg="add del mod">
          <ac:chgData name="Pieterjan Golf Palingbeek" userId="S::pieterjan@golfpalingbeek.be::7a677e0c-f602-4841-8d7c-56048ab71b9d" providerId="AD" clId="Web-{716F86FB-60E6-C890-9C69-8E3C85F0E4C6}" dt="2024-02-12T13:33:37.348" v="9"/>
          <ac:picMkLst>
            <pc:docMk/>
            <pc:sldMk cId="4145957776" sldId="297"/>
            <ac:picMk id="5" creationId="{D5AF2FE6-74A3-338C-C4E1-AC54320080CA}"/>
          </ac:picMkLst>
        </pc:picChg>
        <pc:picChg chg="mod">
          <ac:chgData name="Pieterjan Golf Palingbeek" userId="S::pieterjan@golfpalingbeek.be::7a677e0c-f602-4841-8d7c-56048ab71b9d" providerId="AD" clId="Web-{716F86FB-60E6-C890-9C69-8E3C85F0E4C6}" dt="2024-02-12T13:42:06.661" v="106" actId="1076"/>
          <ac:picMkLst>
            <pc:docMk/>
            <pc:sldMk cId="4145957776" sldId="297"/>
            <ac:picMk id="7" creationId="{63B0E6AB-9E88-4D2D-8039-C4B0415CBBCC}"/>
          </ac:picMkLst>
        </pc:picChg>
        <pc:picChg chg="add del mod">
          <ac:chgData name="Pieterjan Golf Palingbeek" userId="S::pieterjan@golfpalingbeek.be::7a677e0c-f602-4841-8d7c-56048ab71b9d" providerId="AD" clId="Web-{716F86FB-60E6-C890-9C69-8E3C85F0E4C6}" dt="2024-02-12T13:37:21.199" v="70"/>
          <ac:picMkLst>
            <pc:docMk/>
            <pc:sldMk cId="4145957776" sldId="297"/>
            <ac:picMk id="13" creationId="{5A4CDB69-E0F3-7F6D-0BBB-706221B74B26}"/>
          </ac:picMkLst>
        </pc:picChg>
        <pc:picChg chg="add del mod modCrop">
          <ac:chgData name="Pieterjan Golf Palingbeek" userId="S::pieterjan@golfpalingbeek.be::7a677e0c-f602-4841-8d7c-56048ab71b9d" providerId="AD" clId="Web-{716F86FB-60E6-C890-9C69-8E3C85F0E4C6}" dt="2024-02-12T13:38:28.123" v="78"/>
          <ac:picMkLst>
            <pc:docMk/>
            <pc:sldMk cId="4145957776" sldId="297"/>
            <ac:picMk id="14" creationId="{345CD373-62C1-503C-392C-73BB8E06EA1F}"/>
          </ac:picMkLst>
        </pc:picChg>
        <pc:picChg chg="add del mod">
          <ac:chgData name="Pieterjan Golf Palingbeek" userId="S::pieterjan@golfpalingbeek.be::7a677e0c-f602-4841-8d7c-56048ab71b9d" providerId="AD" clId="Web-{716F86FB-60E6-C890-9C69-8E3C85F0E4C6}" dt="2024-02-12T13:40:01.954" v="101"/>
          <ac:picMkLst>
            <pc:docMk/>
            <pc:sldMk cId="4145957776" sldId="297"/>
            <ac:picMk id="16" creationId="{A3FC6586-CB83-708B-C986-6119826A0904}"/>
          </ac:picMkLst>
        </pc:picChg>
        <pc:picChg chg="add mod">
          <ac:chgData name="Pieterjan Golf Palingbeek" userId="S::pieterjan@golfpalingbeek.be::7a677e0c-f602-4841-8d7c-56048ab71b9d" providerId="AD" clId="Web-{716F86FB-60E6-C890-9C69-8E3C85F0E4C6}" dt="2024-02-12T13:40:11.735" v="103" actId="1076"/>
          <ac:picMkLst>
            <pc:docMk/>
            <pc:sldMk cId="4145957776" sldId="297"/>
            <ac:picMk id="17" creationId="{C8D21737-3BEC-B22D-0C17-417897B9B5C4}"/>
          </ac:picMkLst>
        </pc:picChg>
      </pc:sldChg>
    </pc:docChg>
  </pc:docChgLst>
  <pc:docChgLst>
    <pc:chgData name="Juniors Captain Golf Palingbeek" userId="S::juniorscaptain@golfpalingbeek.be::5b22619d-a14c-4fac-8384-5ae21b68cca2" providerId="AD" clId="Web-{7F41BBE7-3427-45C3-B33D-549ABE1DF6E0}"/>
    <pc:docChg chg="modSld">
      <pc:chgData name="Juniors Captain Golf Palingbeek" userId="S::juniorscaptain@golfpalingbeek.be::5b22619d-a14c-4fac-8384-5ae21b68cca2" providerId="AD" clId="Web-{7F41BBE7-3427-45C3-B33D-549ABE1DF6E0}" dt="2024-02-14T13:46:53.568" v="154" actId="14100"/>
      <pc:docMkLst>
        <pc:docMk/>
      </pc:docMkLst>
      <pc:sldChg chg="modSp">
        <pc:chgData name="Juniors Captain Golf Palingbeek" userId="S::juniorscaptain@golfpalingbeek.be::5b22619d-a14c-4fac-8384-5ae21b68cca2" providerId="AD" clId="Web-{7F41BBE7-3427-45C3-B33D-549ABE1DF6E0}" dt="2024-02-14T13:28:22.728" v="106" actId="20577"/>
        <pc:sldMkLst>
          <pc:docMk/>
          <pc:sldMk cId="0" sldId="257"/>
        </pc:sldMkLst>
        <pc:spChg chg="mod">
          <ac:chgData name="Juniors Captain Golf Palingbeek" userId="S::juniorscaptain@golfpalingbeek.be::5b22619d-a14c-4fac-8384-5ae21b68cca2" providerId="AD" clId="Web-{7F41BBE7-3427-45C3-B33D-549ABE1DF6E0}" dt="2024-02-14T13:28:22.728" v="106" actId="20577"/>
          <ac:spMkLst>
            <pc:docMk/>
            <pc:sldMk cId="0" sldId="257"/>
            <ac:spMk id="16" creationId="{00000000-0000-0000-0000-000000000000}"/>
          </ac:spMkLst>
        </pc:spChg>
      </pc:sldChg>
      <pc:sldChg chg="modSp">
        <pc:chgData name="Juniors Captain Golf Palingbeek" userId="S::juniorscaptain@golfpalingbeek.be::5b22619d-a14c-4fac-8384-5ae21b68cca2" providerId="AD" clId="Web-{7F41BBE7-3427-45C3-B33D-549ABE1DF6E0}" dt="2024-02-14T13:41:18.748" v="120" actId="14100"/>
        <pc:sldMkLst>
          <pc:docMk/>
          <pc:sldMk cId="0" sldId="260"/>
        </pc:sldMkLst>
        <pc:picChg chg="mod">
          <ac:chgData name="Juniors Captain Golf Palingbeek" userId="S::juniorscaptain@golfpalingbeek.be::5b22619d-a14c-4fac-8384-5ae21b68cca2" providerId="AD" clId="Web-{7F41BBE7-3427-45C3-B33D-549ABE1DF6E0}" dt="2024-02-14T13:41:18.748" v="120" actId="14100"/>
          <ac:picMkLst>
            <pc:docMk/>
            <pc:sldMk cId="0" sldId="260"/>
            <ac:picMk id="10" creationId="{A5B6FA24-FBC9-5089-51A9-CB0FB7295363}"/>
          </ac:picMkLst>
        </pc:picChg>
      </pc:sldChg>
      <pc:sldChg chg="modSp">
        <pc:chgData name="Juniors Captain Golf Palingbeek" userId="S::juniorscaptain@golfpalingbeek.be::5b22619d-a14c-4fac-8384-5ae21b68cca2" providerId="AD" clId="Web-{7F41BBE7-3427-45C3-B33D-549ABE1DF6E0}" dt="2024-02-14T13:34:19.643" v="107" actId="1076"/>
        <pc:sldMkLst>
          <pc:docMk/>
          <pc:sldMk cId="1059066475" sldId="292"/>
        </pc:sldMkLst>
        <pc:picChg chg="mod">
          <ac:chgData name="Juniors Captain Golf Palingbeek" userId="S::juniorscaptain@golfpalingbeek.be::5b22619d-a14c-4fac-8384-5ae21b68cca2" providerId="AD" clId="Web-{7F41BBE7-3427-45C3-B33D-549ABE1DF6E0}" dt="2024-02-14T13:34:19.643" v="107" actId="1076"/>
          <ac:picMkLst>
            <pc:docMk/>
            <pc:sldMk cId="1059066475" sldId="292"/>
            <ac:picMk id="6" creationId="{AF3FAFA4-693E-4A19-8581-0746A07006B3}"/>
          </ac:picMkLst>
        </pc:picChg>
      </pc:sldChg>
      <pc:sldChg chg="addSp delSp modSp">
        <pc:chgData name="Juniors Captain Golf Palingbeek" userId="S::juniorscaptain@golfpalingbeek.be::5b22619d-a14c-4fac-8384-5ae21b68cca2" providerId="AD" clId="Web-{7F41BBE7-3427-45C3-B33D-549ABE1DF6E0}" dt="2024-02-14T13:39:32.135" v="113" actId="1076"/>
        <pc:sldMkLst>
          <pc:docMk/>
          <pc:sldMk cId="460854766" sldId="301"/>
        </pc:sldMkLst>
        <pc:spChg chg="add mod">
          <ac:chgData name="Juniors Captain Golf Palingbeek" userId="S::juniorscaptain@golfpalingbeek.be::5b22619d-a14c-4fac-8384-5ae21b68cca2" providerId="AD" clId="Web-{7F41BBE7-3427-45C3-B33D-549ABE1DF6E0}" dt="2024-02-14T13:38:26.149" v="111"/>
          <ac:spMkLst>
            <pc:docMk/>
            <pc:sldMk cId="460854766" sldId="301"/>
            <ac:spMk id="6" creationId="{818C59F7-3C32-892A-9631-6212F2ABF00D}"/>
          </ac:spMkLst>
        </pc:spChg>
        <pc:picChg chg="add mod">
          <ac:chgData name="Juniors Captain Golf Palingbeek" userId="S::juniorscaptain@golfpalingbeek.be::5b22619d-a14c-4fac-8384-5ae21b68cca2" providerId="AD" clId="Web-{7F41BBE7-3427-45C3-B33D-549ABE1DF6E0}" dt="2024-02-14T13:39:32.135" v="113" actId="1076"/>
          <ac:picMkLst>
            <pc:docMk/>
            <pc:sldMk cId="460854766" sldId="301"/>
            <ac:picMk id="4" creationId="{834E03BD-5DAB-DBCE-5940-893A32FDCAF1}"/>
          </ac:picMkLst>
        </pc:picChg>
        <pc:picChg chg="del">
          <ac:chgData name="Juniors Captain Golf Palingbeek" userId="S::juniorscaptain@golfpalingbeek.be::5b22619d-a14c-4fac-8384-5ae21b68cca2" providerId="AD" clId="Web-{7F41BBE7-3427-45C3-B33D-549ABE1DF6E0}" dt="2024-02-14T13:39:02.916" v="112"/>
          <ac:picMkLst>
            <pc:docMk/>
            <pc:sldMk cId="460854766" sldId="301"/>
            <ac:picMk id="5" creationId="{34EF9892-AD0E-A962-F14A-2B4544840206}"/>
          </ac:picMkLst>
        </pc:picChg>
      </pc:sldChg>
      <pc:sldChg chg="modSp">
        <pc:chgData name="Juniors Captain Golf Palingbeek" userId="S::juniorscaptain@golfpalingbeek.be::5b22619d-a14c-4fac-8384-5ae21b68cca2" providerId="AD" clId="Web-{7F41BBE7-3427-45C3-B33D-549ABE1DF6E0}" dt="2024-02-14T13:46:53.568" v="154" actId="14100"/>
        <pc:sldMkLst>
          <pc:docMk/>
          <pc:sldMk cId="3097875198" sldId="303"/>
        </pc:sldMkLst>
        <pc:spChg chg="mod">
          <ac:chgData name="Juniors Captain Golf Palingbeek" userId="S::juniorscaptain@golfpalingbeek.be::5b22619d-a14c-4fac-8384-5ae21b68cca2" providerId="AD" clId="Web-{7F41BBE7-3427-45C3-B33D-549ABE1DF6E0}" dt="2024-02-14T13:27:23.680" v="99" actId="20577"/>
          <ac:spMkLst>
            <pc:docMk/>
            <pc:sldMk cId="3097875198" sldId="303"/>
            <ac:spMk id="6" creationId="{D0050F9E-D6DE-A118-6F8F-D832E8E2F077}"/>
          </ac:spMkLst>
        </pc:spChg>
        <pc:picChg chg="mod">
          <ac:chgData name="Juniors Captain Golf Palingbeek" userId="S::juniorscaptain@golfpalingbeek.be::5b22619d-a14c-4fac-8384-5ae21b68cca2" providerId="AD" clId="Web-{7F41BBE7-3427-45C3-B33D-549ABE1DF6E0}" dt="2024-02-14T13:46:27.927" v="153" actId="1076"/>
          <ac:picMkLst>
            <pc:docMk/>
            <pc:sldMk cId="3097875198" sldId="303"/>
            <ac:picMk id="8" creationId="{48928317-BD75-6458-D164-A26BCC3F6499}"/>
          </ac:picMkLst>
        </pc:picChg>
        <pc:picChg chg="mod">
          <ac:chgData name="Juniors Captain Golf Palingbeek" userId="S::juniorscaptain@golfpalingbeek.be::5b22619d-a14c-4fac-8384-5ae21b68cca2" providerId="AD" clId="Web-{7F41BBE7-3427-45C3-B33D-549ABE1DF6E0}" dt="2024-02-14T13:43:19.422" v="129" actId="14100"/>
          <ac:picMkLst>
            <pc:docMk/>
            <pc:sldMk cId="3097875198" sldId="303"/>
            <ac:picMk id="9" creationId="{F7CE62E2-A620-DD4B-0311-DDDFF4BBD38C}"/>
          </ac:picMkLst>
        </pc:picChg>
        <pc:picChg chg="mod">
          <ac:chgData name="Juniors Captain Golf Palingbeek" userId="S::juniorscaptain@golfpalingbeek.be::5b22619d-a14c-4fac-8384-5ae21b68cca2" providerId="AD" clId="Web-{7F41BBE7-3427-45C3-B33D-549ABE1DF6E0}" dt="2024-02-14T13:46:23.521" v="152" actId="1076"/>
          <ac:picMkLst>
            <pc:docMk/>
            <pc:sldMk cId="3097875198" sldId="303"/>
            <ac:picMk id="10" creationId="{891A72D7-E6BE-262B-D266-5D3B3CE09AF9}"/>
          </ac:picMkLst>
        </pc:picChg>
        <pc:picChg chg="mod">
          <ac:chgData name="Juniors Captain Golf Palingbeek" userId="S::juniorscaptain@golfpalingbeek.be::5b22619d-a14c-4fac-8384-5ae21b68cca2" providerId="AD" clId="Web-{7F41BBE7-3427-45C3-B33D-549ABE1DF6E0}" dt="2024-02-14T13:46:53.568" v="154" actId="14100"/>
          <ac:picMkLst>
            <pc:docMk/>
            <pc:sldMk cId="3097875198" sldId="303"/>
            <ac:picMk id="11" creationId="{11C4014F-E9CE-C4EE-85F7-349A77A4A1EC}"/>
          </ac:picMkLst>
        </pc:picChg>
        <pc:picChg chg="mod">
          <ac:chgData name="Juniors Captain Golf Palingbeek" userId="S::juniorscaptain@golfpalingbeek.be::5b22619d-a14c-4fac-8384-5ae21b68cca2" providerId="AD" clId="Web-{7F41BBE7-3427-45C3-B33D-549ABE1DF6E0}" dt="2024-02-14T13:45:56.817" v="146" actId="688"/>
          <ac:picMkLst>
            <pc:docMk/>
            <pc:sldMk cId="3097875198" sldId="303"/>
            <ac:picMk id="13" creationId="{8EA4A882-44B4-08FE-B30E-80C5A3D0EA24}"/>
          </ac:picMkLst>
        </pc:picChg>
      </pc:sldChg>
    </pc:docChg>
  </pc:docChgLst>
  <pc:docChgLst>
    <pc:chgData name="Pieterjan Golf Palingbeek" userId="S::pieterjan@golfpalingbeek.be::7a677e0c-f602-4841-8d7c-56048ab71b9d" providerId="AD" clId="Web-{39004077-F8E5-8996-6A2A-9103F915456C}"/>
    <pc:docChg chg="modSld sldOrd">
      <pc:chgData name="Pieterjan Golf Palingbeek" userId="S::pieterjan@golfpalingbeek.be::7a677e0c-f602-4841-8d7c-56048ab71b9d" providerId="AD" clId="Web-{39004077-F8E5-8996-6A2A-9103F915456C}" dt="2024-02-13T09:22:50.141" v="25" actId="20577"/>
      <pc:docMkLst>
        <pc:docMk/>
      </pc:docMkLst>
      <pc:sldChg chg="ord">
        <pc:chgData name="Pieterjan Golf Palingbeek" userId="S::pieterjan@golfpalingbeek.be::7a677e0c-f602-4841-8d7c-56048ab71b9d" providerId="AD" clId="Web-{39004077-F8E5-8996-6A2A-9103F915456C}" dt="2024-02-13T09:21:06.591" v="0"/>
        <pc:sldMkLst>
          <pc:docMk/>
          <pc:sldMk cId="0" sldId="257"/>
        </pc:sldMkLst>
      </pc:sldChg>
      <pc:sldChg chg="modSp">
        <pc:chgData name="Pieterjan Golf Palingbeek" userId="S::pieterjan@golfpalingbeek.be::7a677e0c-f602-4841-8d7c-56048ab71b9d" providerId="AD" clId="Web-{39004077-F8E5-8996-6A2A-9103F915456C}" dt="2024-02-13T09:22:27.687" v="21" actId="1076"/>
        <pc:sldMkLst>
          <pc:docMk/>
          <pc:sldMk cId="0" sldId="258"/>
        </pc:sldMkLst>
        <pc:spChg chg="mod">
          <ac:chgData name="Pieterjan Golf Palingbeek" userId="S::pieterjan@golfpalingbeek.be::7a677e0c-f602-4841-8d7c-56048ab71b9d" providerId="AD" clId="Web-{39004077-F8E5-8996-6A2A-9103F915456C}" dt="2024-02-13T09:22:27.687" v="21" actId="1076"/>
          <ac:spMkLst>
            <pc:docMk/>
            <pc:sldMk cId="0" sldId="258"/>
            <ac:spMk id="8" creationId="{63804FE1-86A7-46FF-96C3-3E93A453B30B}"/>
          </ac:spMkLst>
        </pc:spChg>
        <pc:spChg chg="mod">
          <ac:chgData name="Pieterjan Golf Palingbeek" userId="S::pieterjan@golfpalingbeek.be::7a677e0c-f602-4841-8d7c-56048ab71b9d" providerId="AD" clId="Web-{39004077-F8E5-8996-6A2A-9103F915456C}" dt="2024-02-13T09:22:23.547" v="20" actId="1076"/>
          <ac:spMkLst>
            <pc:docMk/>
            <pc:sldMk cId="0" sldId="258"/>
            <ac:spMk id="12" creationId="{FB836692-7A1B-46A2-9DD1-C5E87ECF8622}"/>
          </ac:spMkLst>
        </pc:spChg>
      </pc:sldChg>
      <pc:sldChg chg="modSp">
        <pc:chgData name="Pieterjan Golf Palingbeek" userId="S::pieterjan@golfpalingbeek.be::7a677e0c-f602-4841-8d7c-56048ab71b9d" providerId="AD" clId="Web-{39004077-F8E5-8996-6A2A-9103F915456C}" dt="2024-02-13T09:22:50.141" v="25" actId="20577"/>
        <pc:sldMkLst>
          <pc:docMk/>
          <pc:sldMk cId="0" sldId="259"/>
        </pc:sldMkLst>
        <pc:spChg chg="mod">
          <ac:chgData name="Pieterjan Golf Palingbeek" userId="S::pieterjan@golfpalingbeek.be::7a677e0c-f602-4841-8d7c-56048ab71b9d" providerId="AD" clId="Web-{39004077-F8E5-8996-6A2A-9103F915456C}" dt="2024-02-13T09:22:50.141" v="25" actId="20577"/>
          <ac:spMkLst>
            <pc:docMk/>
            <pc:sldMk cId="0" sldId="259"/>
            <ac:spMk id="6" creationId="{E08CFE9F-710F-4C83-BDE7-74C2A810E463}"/>
          </ac:spMkLst>
        </pc:spChg>
      </pc:sldChg>
    </pc:docChg>
  </pc:docChgLst>
  <pc:docChgLst>
    <pc:chgData name="Pieterjan Golf Palingbeek" userId="S::pieterjan@golfpalingbeek.be::7a677e0c-f602-4841-8d7c-56048ab71b9d" providerId="AD" clId="Web-{591B98A1-B2B5-E5F8-E257-3A17ABB2940F}"/>
    <pc:docChg chg="modSld">
      <pc:chgData name="Pieterjan Golf Palingbeek" userId="S::pieterjan@golfpalingbeek.be::7a677e0c-f602-4841-8d7c-56048ab71b9d" providerId="AD" clId="Web-{591B98A1-B2B5-E5F8-E257-3A17ABB2940F}" dt="2024-02-14T13:51:41.870" v="2" actId="1076"/>
      <pc:docMkLst>
        <pc:docMk/>
      </pc:docMkLst>
      <pc:sldChg chg="modSp">
        <pc:chgData name="Pieterjan Golf Palingbeek" userId="S::pieterjan@golfpalingbeek.be::7a677e0c-f602-4841-8d7c-56048ab71b9d" providerId="AD" clId="Web-{591B98A1-B2B5-E5F8-E257-3A17ABB2940F}" dt="2024-02-14T13:51:41.870" v="2" actId="1076"/>
        <pc:sldMkLst>
          <pc:docMk/>
          <pc:sldMk cId="3097875198" sldId="303"/>
        </pc:sldMkLst>
        <pc:picChg chg="mod">
          <ac:chgData name="Pieterjan Golf Palingbeek" userId="S::pieterjan@golfpalingbeek.be::7a677e0c-f602-4841-8d7c-56048ab71b9d" providerId="AD" clId="Web-{591B98A1-B2B5-E5F8-E257-3A17ABB2940F}" dt="2024-02-14T13:51:37.651" v="1" actId="1076"/>
          <ac:picMkLst>
            <pc:docMk/>
            <pc:sldMk cId="3097875198" sldId="303"/>
            <ac:picMk id="8" creationId="{48928317-BD75-6458-D164-A26BCC3F6499}"/>
          </ac:picMkLst>
        </pc:picChg>
        <pc:picChg chg="mod">
          <ac:chgData name="Pieterjan Golf Palingbeek" userId="S::pieterjan@golfpalingbeek.be::7a677e0c-f602-4841-8d7c-56048ab71b9d" providerId="AD" clId="Web-{591B98A1-B2B5-E5F8-E257-3A17ABB2940F}" dt="2024-02-14T13:51:35.979" v="0" actId="1076"/>
          <ac:picMkLst>
            <pc:docMk/>
            <pc:sldMk cId="3097875198" sldId="303"/>
            <ac:picMk id="10" creationId="{891A72D7-E6BE-262B-D266-5D3B3CE09AF9}"/>
          </ac:picMkLst>
        </pc:picChg>
        <pc:picChg chg="mod">
          <ac:chgData name="Pieterjan Golf Palingbeek" userId="S::pieterjan@golfpalingbeek.be::7a677e0c-f602-4841-8d7c-56048ab71b9d" providerId="AD" clId="Web-{591B98A1-B2B5-E5F8-E257-3A17ABB2940F}" dt="2024-02-14T13:51:41.870" v="2" actId="1076"/>
          <ac:picMkLst>
            <pc:docMk/>
            <pc:sldMk cId="3097875198" sldId="303"/>
            <ac:picMk id="13" creationId="{8EA4A882-44B4-08FE-B30E-80C5A3D0EA24}"/>
          </ac:picMkLst>
        </pc:picChg>
      </pc:sldChg>
    </pc:docChg>
  </pc:docChgLst>
  <pc:docChgLst>
    <pc:chgData name="Juniors Captain Golf Palingbeek" userId="S::juniorscaptain@golfpalingbeek.be::5b22619d-a14c-4fac-8384-5ae21b68cca2" providerId="AD" clId="Web-{7ACCE0D4-29AC-42BD-AD03-4DC96CF553CB}"/>
    <pc:docChg chg="modSld">
      <pc:chgData name="Juniors Captain Golf Palingbeek" userId="S::juniorscaptain@golfpalingbeek.be::5b22619d-a14c-4fac-8384-5ae21b68cca2" providerId="AD" clId="Web-{7ACCE0D4-29AC-42BD-AD03-4DC96CF553CB}" dt="2024-02-20T17:15:57.543" v="29" actId="14100"/>
      <pc:docMkLst>
        <pc:docMk/>
      </pc:docMkLst>
      <pc:sldChg chg="modSp">
        <pc:chgData name="Juniors Captain Golf Palingbeek" userId="S::juniorscaptain@golfpalingbeek.be::5b22619d-a14c-4fac-8384-5ae21b68cca2" providerId="AD" clId="Web-{7ACCE0D4-29AC-42BD-AD03-4DC96CF553CB}" dt="2024-02-20T16:45:55.128" v="9" actId="20577"/>
        <pc:sldMkLst>
          <pc:docMk/>
          <pc:sldMk cId="0" sldId="257"/>
        </pc:sldMkLst>
        <pc:spChg chg="mod">
          <ac:chgData name="Juniors Captain Golf Palingbeek" userId="S::juniorscaptain@golfpalingbeek.be::5b22619d-a14c-4fac-8384-5ae21b68cca2" providerId="AD" clId="Web-{7ACCE0D4-29AC-42BD-AD03-4DC96CF553CB}" dt="2024-02-20T16:45:55.128" v="9" actId="20577"/>
          <ac:spMkLst>
            <pc:docMk/>
            <pc:sldMk cId="0" sldId="257"/>
            <ac:spMk id="16" creationId="{00000000-0000-0000-0000-000000000000}"/>
          </ac:spMkLst>
        </pc:spChg>
      </pc:sldChg>
      <pc:sldChg chg="modSp">
        <pc:chgData name="Juniors Captain Golf Palingbeek" userId="S::juniorscaptain@golfpalingbeek.be::5b22619d-a14c-4fac-8384-5ae21b68cca2" providerId="AD" clId="Web-{7ACCE0D4-29AC-42BD-AD03-4DC96CF553CB}" dt="2024-02-20T17:15:35.589" v="28" actId="20577"/>
        <pc:sldMkLst>
          <pc:docMk/>
          <pc:sldMk cId="304506862" sldId="289"/>
        </pc:sldMkLst>
        <pc:spChg chg="mod">
          <ac:chgData name="Juniors Captain Golf Palingbeek" userId="S::juniorscaptain@golfpalingbeek.be::5b22619d-a14c-4fac-8384-5ae21b68cca2" providerId="AD" clId="Web-{7ACCE0D4-29AC-42BD-AD03-4DC96CF553CB}" dt="2024-02-20T17:15:35.589" v="28" actId="20577"/>
          <ac:spMkLst>
            <pc:docMk/>
            <pc:sldMk cId="304506862" sldId="289"/>
            <ac:spMk id="6" creationId="{F20F4F07-991C-7734-467B-1E903993F65B}"/>
          </ac:spMkLst>
        </pc:spChg>
      </pc:sldChg>
      <pc:sldChg chg="modSp">
        <pc:chgData name="Juniors Captain Golf Palingbeek" userId="S::juniorscaptain@golfpalingbeek.be::5b22619d-a14c-4fac-8384-5ae21b68cca2" providerId="AD" clId="Web-{7ACCE0D4-29AC-42BD-AD03-4DC96CF553CB}" dt="2024-02-20T17:15:57.543" v="29" actId="14100"/>
        <pc:sldMkLst>
          <pc:docMk/>
          <pc:sldMk cId="460854766" sldId="301"/>
        </pc:sldMkLst>
        <pc:picChg chg="mod">
          <ac:chgData name="Juniors Captain Golf Palingbeek" userId="S::juniorscaptain@golfpalingbeek.be::5b22619d-a14c-4fac-8384-5ae21b68cca2" providerId="AD" clId="Web-{7ACCE0D4-29AC-42BD-AD03-4DC96CF553CB}" dt="2024-02-20T17:15:57.543" v="29" actId="14100"/>
          <ac:picMkLst>
            <pc:docMk/>
            <pc:sldMk cId="460854766" sldId="301"/>
            <ac:picMk id="4" creationId="{834E03BD-5DAB-DBCE-5940-893A32FDCAF1}"/>
          </ac:picMkLst>
        </pc:picChg>
      </pc:sldChg>
      <pc:sldChg chg="modSp">
        <pc:chgData name="Juniors Captain Golf Palingbeek" userId="S::juniorscaptain@golfpalingbeek.be::5b22619d-a14c-4fac-8384-5ae21b68cca2" providerId="AD" clId="Web-{7ACCE0D4-29AC-42BD-AD03-4DC96CF553CB}" dt="2024-02-20T16:47:58.366" v="22" actId="20577"/>
        <pc:sldMkLst>
          <pc:docMk/>
          <pc:sldMk cId="3097875198" sldId="303"/>
        </pc:sldMkLst>
        <pc:spChg chg="mod">
          <ac:chgData name="Juniors Captain Golf Palingbeek" userId="S::juniorscaptain@golfpalingbeek.be::5b22619d-a14c-4fac-8384-5ae21b68cca2" providerId="AD" clId="Web-{7ACCE0D4-29AC-42BD-AD03-4DC96CF553CB}" dt="2024-02-20T16:47:58.366" v="22" actId="20577"/>
          <ac:spMkLst>
            <pc:docMk/>
            <pc:sldMk cId="3097875198" sldId="303"/>
            <ac:spMk id="6" creationId="{D0050F9E-D6DE-A118-6F8F-D832E8E2F077}"/>
          </ac:spMkLst>
        </pc:spChg>
      </pc:sldChg>
    </pc:docChg>
  </pc:docChgLst>
  <pc:docChgLst>
    <pc:chgData name="Pieterjan Golf Palingbeek" userId="S::pieterjan@golfpalingbeek.be::7a677e0c-f602-4841-8d7c-56048ab71b9d" providerId="AD" clId="Web-{71D00C4E-5ABD-2E09-B379-D49BAAD5FB14}"/>
    <pc:docChg chg="modSld">
      <pc:chgData name="Pieterjan Golf Palingbeek" userId="S::pieterjan@golfpalingbeek.be::7a677e0c-f602-4841-8d7c-56048ab71b9d" providerId="AD" clId="Web-{71D00C4E-5ABD-2E09-B379-D49BAAD5FB14}" dt="2024-02-14T14:59:25.264" v="196" actId="20577"/>
      <pc:docMkLst>
        <pc:docMk/>
      </pc:docMkLst>
      <pc:sldChg chg="addSp delSp modSp">
        <pc:chgData name="Pieterjan Golf Palingbeek" userId="S::pieterjan@golfpalingbeek.be::7a677e0c-f602-4841-8d7c-56048ab71b9d" providerId="AD" clId="Web-{71D00C4E-5ABD-2E09-B379-D49BAAD5FB14}" dt="2024-02-14T14:12:47.378" v="37" actId="14100"/>
        <pc:sldMkLst>
          <pc:docMk/>
          <pc:sldMk cId="0" sldId="257"/>
        </pc:sldMkLst>
        <pc:spChg chg="del mod">
          <ac:chgData name="Pieterjan Golf Palingbeek" userId="S::pieterjan@golfpalingbeek.be::7a677e0c-f602-4841-8d7c-56048ab71b9d" providerId="AD" clId="Web-{71D00C4E-5ABD-2E09-B379-D49BAAD5FB14}" dt="2024-02-14T14:10:29.546" v="27"/>
          <ac:spMkLst>
            <pc:docMk/>
            <pc:sldMk cId="0" sldId="257"/>
            <ac:spMk id="7" creationId="{8B6B6AA6-CAE4-63B7-A87D-C1DCF981B695}"/>
          </ac:spMkLst>
        </pc:spChg>
        <pc:picChg chg="del">
          <ac:chgData name="Pieterjan Golf Palingbeek" userId="S::pieterjan@golfpalingbeek.be::7a677e0c-f602-4841-8d7c-56048ab71b9d" providerId="AD" clId="Web-{71D00C4E-5ABD-2E09-B379-D49BAAD5FB14}" dt="2024-02-14T14:06:18.023" v="16"/>
          <ac:picMkLst>
            <pc:docMk/>
            <pc:sldMk cId="0" sldId="257"/>
            <ac:picMk id="2" creationId="{6A8F628D-55C8-DD00-B8D5-4149C2DCF7FD}"/>
          </ac:picMkLst>
        </pc:picChg>
        <pc:picChg chg="del mod">
          <ac:chgData name="Pieterjan Golf Palingbeek" userId="S::pieterjan@golfpalingbeek.be::7a677e0c-f602-4841-8d7c-56048ab71b9d" providerId="AD" clId="Web-{71D00C4E-5ABD-2E09-B379-D49BAAD5FB14}" dt="2024-02-14T14:12:37.596" v="32"/>
          <ac:picMkLst>
            <pc:docMk/>
            <pc:sldMk cId="0" sldId="257"/>
            <ac:picMk id="6" creationId="{682EC52A-D876-3123-4F05-008B8977F41E}"/>
          </ac:picMkLst>
        </pc:picChg>
        <pc:picChg chg="add mod">
          <ac:chgData name="Pieterjan Golf Palingbeek" userId="S::pieterjan@golfpalingbeek.be::7a677e0c-f602-4841-8d7c-56048ab71b9d" providerId="AD" clId="Web-{71D00C4E-5ABD-2E09-B379-D49BAAD5FB14}" dt="2024-02-14T14:12:47.378" v="37" actId="14100"/>
          <ac:picMkLst>
            <pc:docMk/>
            <pc:sldMk cId="0" sldId="257"/>
            <ac:picMk id="8" creationId="{3BFD6246-5F3D-F4C1-0D27-A1C0E95E1D99}"/>
          </ac:picMkLst>
        </pc:picChg>
      </pc:sldChg>
      <pc:sldChg chg="addSp delSp modSp">
        <pc:chgData name="Pieterjan Golf Palingbeek" userId="S::pieterjan@golfpalingbeek.be::7a677e0c-f602-4841-8d7c-56048ab71b9d" providerId="AD" clId="Web-{71D00C4E-5ABD-2E09-B379-D49BAAD5FB14}" dt="2024-02-14T14:27:51.709" v="115" actId="1076"/>
        <pc:sldMkLst>
          <pc:docMk/>
          <pc:sldMk cId="0" sldId="262"/>
        </pc:sldMkLst>
        <pc:spChg chg="mod">
          <ac:chgData name="Pieterjan Golf Palingbeek" userId="S::pieterjan@golfpalingbeek.be::7a677e0c-f602-4841-8d7c-56048ab71b9d" providerId="AD" clId="Web-{71D00C4E-5ABD-2E09-B379-D49BAAD5FB14}" dt="2024-02-14T14:27:51.709" v="115" actId="1076"/>
          <ac:spMkLst>
            <pc:docMk/>
            <pc:sldMk cId="0" sldId="262"/>
            <ac:spMk id="4" creationId="{BAFB803D-6661-A45A-1499-315D5E1F1236}"/>
          </ac:spMkLst>
        </pc:spChg>
        <pc:picChg chg="add mod modCrop">
          <ac:chgData name="Pieterjan Golf Palingbeek" userId="S::pieterjan@golfpalingbeek.be::7a677e0c-f602-4841-8d7c-56048ab71b9d" providerId="AD" clId="Web-{71D00C4E-5ABD-2E09-B379-D49BAAD5FB14}" dt="2024-02-14T14:26:36.316" v="112" actId="1076"/>
          <ac:picMkLst>
            <pc:docMk/>
            <pc:sldMk cId="0" sldId="262"/>
            <ac:picMk id="2" creationId="{26ED5F59-082E-CF42-0536-E2B27A8C6FE8}"/>
          </ac:picMkLst>
        </pc:picChg>
        <pc:picChg chg="del mod">
          <ac:chgData name="Pieterjan Golf Palingbeek" userId="S::pieterjan@golfpalingbeek.be::7a677e0c-f602-4841-8d7c-56048ab71b9d" providerId="AD" clId="Web-{71D00C4E-5ABD-2E09-B379-D49BAAD5FB14}" dt="2024-02-14T14:13:15.613" v="39"/>
          <ac:picMkLst>
            <pc:docMk/>
            <pc:sldMk cId="0" sldId="262"/>
            <ac:picMk id="3" creationId="{2A73CB02-163C-6B9D-FF8F-839B8C50B9FF}"/>
          </ac:picMkLst>
        </pc:picChg>
        <pc:picChg chg="add mod modCrop">
          <ac:chgData name="Pieterjan Golf Palingbeek" userId="S::pieterjan@golfpalingbeek.be::7a677e0c-f602-4841-8d7c-56048ab71b9d" providerId="AD" clId="Web-{71D00C4E-5ABD-2E09-B379-D49BAAD5FB14}" dt="2024-02-14T14:27:11.926" v="114" actId="1076"/>
          <ac:picMkLst>
            <pc:docMk/>
            <pc:sldMk cId="0" sldId="262"/>
            <ac:picMk id="3" creationId="{2D0A1E96-07AE-8CB9-7750-F32A7C4258D1}"/>
          </ac:picMkLst>
        </pc:picChg>
        <pc:picChg chg="del">
          <ac:chgData name="Pieterjan Golf Palingbeek" userId="S::pieterjan@golfpalingbeek.be::7a677e0c-f602-4841-8d7c-56048ab71b9d" providerId="AD" clId="Web-{71D00C4E-5ABD-2E09-B379-D49BAAD5FB14}" dt="2024-02-14T13:53:17.672" v="0"/>
          <ac:picMkLst>
            <pc:docMk/>
            <pc:sldMk cId="0" sldId="262"/>
            <ac:picMk id="5" creationId="{752FAB7A-972B-A159-FE36-4B5DC4CB752B}"/>
          </ac:picMkLst>
        </pc:picChg>
        <pc:picChg chg="del mod">
          <ac:chgData name="Pieterjan Golf Palingbeek" userId="S::pieterjan@golfpalingbeek.be::7a677e0c-f602-4841-8d7c-56048ab71b9d" providerId="AD" clId="Web-{71D00C4E-5ABD-2E09-B379-D49BAAD5FB14}" dt="2024-02-14T14:25:53.737" v="96"/>
          <ac:picMkLst>
            <pc:docMk/>
            <pc:sldMk cId="0" sldId="262"/>
            <ac:picMk id="25" creationId="{DCC98EEF-465A-6E86-B9E9-DDA91BEFE287}"/>
          </ac:picMkLst>
        </pc:picChg>
      </pc:sldChg>
      <pc:sldChg chg="addSp modSp">
        <pc:chgData name="Pieterjan Golf Palingbeek" userId="S::pieterjan@golfpalingbeek.be::7a677e0c-f602-4841-8d7c-56048ab71b9d" providerId="AD" clId="Web-{71D00C4E-5ABD-2E09-B379-D49BAAD5FB14}" dt="2024-02-14T13:54:43.440" v="6" actId="1076"/>
        <pc:sldMkLst>
          <pc:docMk/>
          <pc:sldMk cId="0" sldId="265"/>
        </pc:sldMkLst>
        <pc:picChg chg="add mod">
          <ac:chgData name="Pieterjan Golf Palingbeek" userId="S::pieterjan@golfpalingbeek.be::7a677e0c-f602-4841-8d7c-56048ab71b9d" providerId="AD" clId="Web-{71D00C4E-5ABD-2E09-B379-D49BAAD5FB14}" dt="2024-02-14T13:54:43.440" v="6" actId="1076"/>
          <ac:picMkLst>
            <pc:docMk/>
            <pc:sldMk cId="0" sldId="265"/>
            <ac:picMk id="6" creationId="{A698C1BF-D944-5061-7312-BB91FDEBA52E}"/>
          </ac:picMkLst>
        </pc:picChg>
      </pc:sldChg>
      <pc:sldChg chg="delSp modSp">
        <pc:chgData name="Pieterjan Golf Palingbeek" userId="S::pieterjan@golfpalingbeek.be::7a677e0c-f602-4841-8d7c-56048ab71b9d" providerId="AD" clId="Web-{71D00C4E-5ABD-2E09-B379-D49BAAD5FB14}" dt="2024-02-14T14:46:17.163" v="125" actId="1076"/>
        <pc:sldMkLst>
          <pc:docMk/>
          <pc:sldMk cId="1059066475" sldId="292"/>
        </pc:sldMkLst>
        <pc:spChg chg="del">
          <ac:chgData name="Pieterjan Golf Palingbeek" userId="S::pieterjan@golfpalingbeek.be::7a677e0c-f602-4841-8d7c-56048ab71b9d" providerId="AD" clId="Web-{71D00C4E-5ABD-2E09-B379-D49BAAD5FB14}" dt="2024-02-14T14:45:26.896" v="116"/>
          <ac:spMkLst>
            <pc:docMk/>
            <pc:sldMk cId="1059066475" sldId="292"/>
            <ac:spMk id="18" creationId="{0270E3BE-0215-915F-EA8F-D5DC3F53C608}"/>
          </ac:spMkLst>
        </pc:spChg>
        <pc:picChg chg="mod">
          <ac:chgData name="Pieterjan Golf Palingbeek" userId="S::pieterjan@golfpalingbeek.be::7a677e0c-f602-4841-8d7c-56048ab71b9d" providerId="AD" clId="Web-{71D00C4E-5ABD-2E09-B379-D49BAAD5FB14}" dt="2024-02-14T14:46:09.085" v="124" actId="1076"/>
          <ac:picMkLst>
            <pc:docMk/>
            <pc:sldMk cId="1059066475" sldId="292"/>
            <ac:picMk id="4" creationId="{FBFC3F68-6A3D-665A-D1E5-199DED479F50}"/>
          </ac:picMkLst>
        </pc:picChg>
        <pc:picChg chg="del">
          <ac:chgData name="Pieterjan Golf Palingbeek" userId="S::pieterjan@golfpalingbeek.be::7a677e0c-f602-4841-8d7c-56048ab71b9d" providerId="AD" clId="Web-{71D00C4E-5ABD-2E09-B379-D49BAAD5FB14}" dt="2024-02-14T14:45:29.458" v="118"/>
          <ac:picMkLst>
            <pc:docMk/>
            <pc:sldMk cId="1059066475" sldId="292"/>
            <ac:picMk id="5" creationId="{6B030297-F4DF-7407-D2E2-5F3D28436918}"/>
          </ac:picMkLst>
        </pc:picChg>
        <pc:picChg chg="mod">
          <ac:chgData name="Pieterjan Golf Palingbeek" userId="S::pieterjan@golfpalingbeek.be::7a677e0c-f602-4841-8d7c-56048ab71b9d" providerId="AD" clId="Web-{71D00C4E-5ABD-2E09-B379-D49BAAD5FB14}" dt="2024-02-14T14:46:17.163" v="125" actId="1076"/>
          <ac:picMkLst>
            <pc:docMk/>
            <pc:sldMk cId="1059066475" sldId="292"/>
            <ac:picMk id="8" creationId="{99391E98-BB5C-DD93-AC14-47A26DABC238}"/>
          </ac:picMkLst>
        </pc:picChg>
        <pc:picChg chg="mod">
          <ac:chgData name="Pieterjan Golf Palingbeek" userId="S::pieterjan@golfpalingbeek.be::7a677e0c-f602-4841-8d7c-56048ab71b9d" providerId="AD" clId="Web-{71D00C4E-5ABD-2E09-B379-D49BAAD5FB14}" dt="2024-02-14T14:46:06.069" v="123" actId="1076"/>
          <ac:picMkLst>
            <pc:docMk/>
            <pc:sldMk cId="1059066475" sldId="292"/>
            <ac:picMk id="17" creationId="{6FF7C6B1-75EF-BA36-2C87-EDF2B5B42038}"/>
          </ac:picMkLst>
        </pc:picChg>
      </pc:sldChg>
      <pc:sldChg chg="addSp delSp modSp">
        <pc:chgData name="Pieterjan Golf Palingbeek" userId="S::pieterjan@golfpalingbeek.be::7a677e0c-f602-4841-8d7c-56048ab71b9d" providerId="AD" clId="Web-{71D00C4E-5ABD-2E09-B379-D49BAAD5FB14}" dt="2024-02-14T14:59:25.264" v="196" actId="20577"/>
        <pc:sldMkLst>
          <pc:docMk/>
          <pc:sldMk cId="914931501" sldId="296"/>
        </pc:sldMkLst>
        <pc:spChg chg="mod ord">
          <ac:chgData name="Pieterjan Golf Palingbeek" userId="S::pieterjan@golfpalingbeek.be::7a677e0c-f602-4841-8d7c-56048ab71b9d" providerId="AD" clId="Web-{71D00C4E-5ABD-2E09-B379-D49BAAD5FB14}" dt="2024-02-14T14:59:25.264" v="196" actId="20577"/>
          <ac:spMkLst>
            <pc:docMk/>
            <pc:sldMk cId="914931501" sldId="296"/>
            <ac:spMk id="3" creationId="{BF218D39-8C49-410D-A8D1-A81ACAC65FE3}"/>
          </ac:spMkLst>
        </pc:spChg>
        <pc:spChg chg="add del mod">
          <ac:chgData name="Pieterjan Golf Palingbeek" userId="S::pieterjan@golfpalingbeek.be::7a677e0c-f602-4841-8d7c-56048ab71b9d" providerId="AD" clId="Web-{71D00C4E-5ABD-2E09-B379-D49BAAD5FB14}" dt="2024-02-14T14:50:54.765" v="143"/>
          <ac:spMkLst>
            <pc:docMk/>
            <pc:sldMk cId="914931501" sldId="296"/>
            <ac:spMk id="10" creationId="{E07DA66C-5F47-775B-5113-8B3E3DA2088F}"/>
          </ac:spMkLst>
        </pc:spChg>
        <pc:picChg chg="mod">
          <ac:chgData name="Pieterjan Golf Palingbeek" userId="S::pieterjan@golfpalingbeek.be::7a677e0c-f602-4841-8d7c-56048ab71b9d" providerId="AD" clId="Web-{71D00C4E-5ABD-2E09-B379-D49BAAD5FB14}" dt="2024-02-14T14:53:21.316" v="175" actId="1076"/>
          <ac:picMkLst>
            <pc:docMk/>
            <pc:sldMk cId="914931501" sldId="296"/>
            <ac:picMk id="2" creationId="{B40B6152-BDC8-736D-6EEE-653E7B1C6DA9}"/>
          </ac:picMkLst>
        </pc:picChg>
        <pc:picChg chg="del mod">
          <ac:chgData name="Pieterjan Golf Palingbeek" userId="S::pieterjan@golfpalingbeek.be::7a677e0c-f602-4841-8d7c-56048ab71b9d" providerId="AD" clId="Web-{71D00C4E-5ABD-2E09-B379-D49BAAD5FB14}" dt="2024-02-14T14:50:54.765" v="143"/>
          <ac:picMkLst>
            <pc:docMk/>
            <pc:sldMk cId="914931501" sldId="296"/>
            <ac:picMk id="6" creationId="{AF3FAFA4-693E-4A19-8581-0746A07006B3}"/>
          </ac:picMkLst>
        </pc:picChg>
        <pc:picChg chg="add del mod">
          <ac:chgData name="Pieterjan Golf Palingbeek" userId="S::pieterjan@golfpalingbeek.be::7a677e0c-f602-4841-8d7c-56048ab71b9d" providerId="AD" clId="Web-{71D00C4E-5ABD-2E09-B379-D49BAAD5FB14}" dt="2024-02-14T14:52:33.549" v="163"/>
          <ac:picMkLst>
            <pc:docMk/>
            <pc:sldMk cId="914931501" sldId="296"/>
            <ac:picMk id="7" creationId="{9BE8D9FF-91BB-AADE-4F5F-D24EBBD6B1DD}"/>
          </ac:picMkLst>
        </pc:picChg>
        <pc:picChg chg="add del mod">
          <ac:chgData name="Pieterjan Golf Palingbeek" userId="S::pieterjan@golfpalingbeek.be::7a677e0c-f602-4841-8d7c-56048ab71b9d" providerId="AD" clId="Web-{71D00C4E-5ABD-2E09-B379-D49BAAD5FB14}" dt="2024-02-14T14:52:32.346" v="162"/>
          <ac:picMkLst>
            <pc:docMk/>
            <pc:sldMk cId="914931501" sldId="296"/>
            <ac:picMk id="8" creationId="{D47B1594-3D10-1401-E4AC-BD31583C5C64}"/>
          </ac:picMkLst>
        </pc:picChg>
        <pc:picChg chg="add mod ord modCrop">
          <ac:chgData name="Pieterjan Golf Palingbeek" userId="S::pieterjan@golfpalingbeek.be::7a677e0c-f602-4841-8d7c-56048ab71b9d" providerId="AD" clId="Web-{71D00C4E-5ABD-2E09-B379-D49BAAD5FB14}" dt="2024-02-14T14:59:08.670" v="194" actId="14100"/>
          <ac:picMkLst>
            <pc:docMk/>
            <pc:sldMk cId="914931501" sldId="296"/>
            <ac:picMk id="13" creationId="{0AEF4F54-18A5-248D-A8AB-AE1D575090D8}"/>
          </ac:picMkLst>
        </pc:picChg>
      </pc:sldChg>
      <pc:sldChg chg="modSp">
        <pc:chgData name="Pieterjan Golf Palingbeek" userId="S::pieterjan@golfpalingbeek.be::7a677e0c-f602-4841-8d7c-56048ab71b9d" providerId="AD" clId="Web-{71D00C4E-5ABD-2E09-B379-D49BAAD5FB14}" dt="2024-02-14T14:15:17.952" v="58" actId="1076"/>
        <pc:sldMkLst>
          <pc:docMk/>
          <pc:sldMk cId="460854766" sldId="301"/>
        </pc:sldMkLst>
        <pc:spChg chg="mod">
          <ac:chgData name="Pieterjan Golf Palingbeek" userId="S::pieterjan@golfpalingbeek.be::7a677e0c-f602-4841-8d7c-56048ab71b9d" providerId="AD" clId="Web-{71D00C4E-5ABD-2E09-B379-D49BAAD5FB14}" dt="2024-02-14T14:14:38.733" v="50" actId="20577"/>
          <ac:spMkLst>
            <pc:docMk/>
            <pc:sldMk cId="460854766" sldId="301"/>
            <ac:spMk id="3" creationId="{1986E953-EFF6-1656-16DA-1AB73DC8D40E}"/>
          </ac:spMkLst>
        </pc:spChg>
        <pc:picChg chg="mod">
          <ac:chgData name="Pieterjan Golf Palingbeek" userId="S::pieterjan@golfpalingbeek.be::7a677e0c-f602-4841-8d7c-56048ab71b9d" providerId="AD" clId="Web-{71D00C4E-5ABD-2E09-B379-D49BAAD5FB14}" dt="2024-02-14T14:14:58.186" v="53" actId="1076"/>
          <ac:picMkLst>
            <pc:docMk/>
            <pc:sldMk cId="460854766" sldId="301"/>
            <ac:picMk id="2" creationId="{E60526A5-5D1A-CF14-7CB7-81BAE66DF6B2}"/>
          </ac:picMkLst>
        </pc:picChg>
        <pc:picChg chg="mod">
          <ac:chgData name="Pieterjan Golf Palingbeek" userId="S::pieterjan@golfpalingbeek.be::7a677e0c-f602-4841-8d7c-56048ab71b9d" providerId="AD" clId="Web-{71D00C4E-5ABD-2E09-B379-D49BAAD5FB14}" dt="2024-02-14T14:15:17.952" v="58" actId="1076"/>
          <ac:picMkLst>
            <pc:docMk/>
            <pc:sldMk cId="460854766" sldId="301"/>
            <ac:picMk id="4" creationId="{834E03BD-5DAB-DBCE-5940-893A32FDCAF1}"/>
          </ac:picMkLst>
        </pc:picChg>
        <pc:picChg chg="mod">
          <ac:chgData name="Pieterjan Golf Palingbeek" userId="S::pieterjan@golfpalingbeek.be::7a677e0c-f602-4841-8d7c-56048ab71b9d" providerId="AD" clId="Web-{71D00C4E-5ABD-2E09-B379-D49BAAD5FB14}" dt="2024-02-14T14:15:08.640" v="56" actId="1076"/>
          <ac:picMkLst>
            <pc:docMk/>
            <pc:sldMk cId="460854766" sldId="301"/>
            <ac:picMk id="10" creationId="{0CB807AB-4977-8B7F-BF21-56D7DBBFA309}"/>
          </ac:picMkLst>
        </pc:picChg>
      </pc:sldChg>
      <pc:sldChg chg="modSp">
        <pc:chgData name="Pieterjan Golf Palingbeek" userId="S::pieterjan@golfpalingbeek.be::7a677e0c-f602-4841-8d7c-56048ab71b9d" providerId="AD" clId="Web-{71D00C4E-5ABD-2E09-B379-D49BAAD5FB14}" dt="2024-02-14T13:57:27.554" v="15" actId="1076"/>
        <pc:sldMkLst>
          <pc:docMk/>
          <pc:sldMk cId="3097875198" sldId="303"/>
        </pc:sldMkLst>
        <pc:picChg chg="mod">
          <ac:chgData name="Pieterjan Golf Palingbeek" userId="S::pieterjan@golfpalingbeek.be::7a677e0c-f602-4841-8d7c-56048ab71b9d" providerId="AD" clId="Web-{71D00C4E-5ABD-2E09-B379-D49BAAD5FB14}" dt="2024-02-14T13:57:05.616" v="11" actId="1076"/>
          <ac:picMkLst>
            <pc:docMk/>
            <pc:sldMk cId="3097875198" sldId="303"/>
            <ac:picMk id="10" creationId="{891A72D7-E6BE-262B-D266-5D3B3CE09AF9}"/>
          </ac:picMkLst>
        </pc:picChg>
        <pc:picChg chg="mod">
          <ac:chgData name="Pieterjan Golf Palingbeek" userId="S::pieterjan@golfpalingbeek.be::7a677e0c-f602-4841-8d7c-56048ab71b9d" providerId="AD" clId="Web-{71D00C4E-5ABD-2E09-B379-D49BAAD5FB14}" dt="2024-02-14T13:57:13.835" v="13" actId="1076"/>
          <ac:picMkLst>
            <pc:docMk/>
            <pc:sldMk cId="3097875198" sldId="303"/>
            <ac:picMk id="11" creationId="{11C4014F-E9CE-C4EE-85F7-349A77A4A1EC}"/>
          </ac:picMkLst>
        </pc:picChg>
        <pc:picChg chg="mod">
          <ac:chgData name="Pieterjan Golf Palingbeek" userId="S::pieterjan@golfpalingbeek.be::7a677e0c-f602-4841-8d7c-56048ab71b9d" providerId="AD" clId="Web-{71D00C4E-5ABD-2E09-B379-D49BAAD5FB14}" dt="2024-02-14T13:57:27.554" v="15" actId="1076"/>
          <ac:picMkLst>
            <pc:docMk/>
            <pc:sldMk cId="3097875198" sldId="303"/>
            <ac:picMk id="13" creationId="{8EA4A882-44B4-08FE-B30E-80C5A3D0EA24}"/>
          </ac:picMkLst>
        </pc:picChg>
      </pc:sldChg>
    </pc:docChg>
  </pc:docChgLst>
  <pc:docChgLst>
    <pc:chgData name="Juniors Captain Golf Palingbeek" userId="S::juniorscaptain@golfpalingbeek.be::5b22619d-a14c-4fac-8384-5ae21b68cca2" providerId="AD" clId="Web-{FB72CE14-8C0A-4EA2-B4BF-02F6BA948B50}"/>
    <pc:docChg chg="modSld">
      <pc:chgData name="Juniors Captain Golf Palingbeek" userId="S::juniorscaptain@golfpalingbeek.be::5b22619d-a14c-4fac-8384-5ae21b68cca2" providerId="AD" clId="Web-{FB72CE14-8C0A-4EA2-B4BF-02F6BA948B50}" dt="2024-02-13T16:59:27.713" v="30" actId="20577"/>
      <pc:docMkLst>
        <pc:docMk/>
      </pc:docMkLst>
      <pc:sldChg chg="modSp">
        <pc:chgData name="Juniors Captain Golf Palingbeek" userId="S::juniorscaptain@golfpalingbeek.be::5b22619d-a14c-4fac-8384-5ae21b68cca2" providerId="AD" clId="Web-{FB72CE14-8C0A-4EA2-B4BF-02F6BA948B50}" dt="2024-02-13T16:59:27.713" v="30" actId="20577"/>
        <pc:sldMkLst>
          <pc:docMk/>
          <pc:sldMk cId="0" sldId="257"/>
        </pc:sldMkLst>
        <pc:spChg chg="mod">
          <ac:chgData name="Juniors Captain Golf Palingbeek" userId="S::juniorscaptain@golfpalingbeek.be::5b22619d-a14c-4fac-8384-5ae21b68cca2" providerId="AD" clId="Web-{FB72CE14-8C0A-4EA2-B4BF-02F6BA948B50}" dt="2024-02-13T16:59:27.713" v="30" actId="20577"/>
          <ac:spMkLst>
            <pc:docMk/>
            <pc:sldMk cId="0" sldId="257"/>
            <ac:spMk id="16" creationId="{00000000-0000-0000-0000-000000000000}"/>
          </ac:spMkLst>
        </pc:spChg>
      </pc:sldChg>
    </pc:docChg>
  </pc:docChgLst>
  <pc:docChgLst>
    <pc:chgData name="Juniors Captain Golf Palingbeek" userId="S::juniorscaptain@golfpalingbeek.be::5b22619d-a14c-4fac-8384-5ae21b68cca2" providerId="AD" clId="Web-{558762E4-9A77-44F3-98D6-F31AC40D57D1}"/>
    <pc:docChg chg="modSld">
      <pc:chgData name="Juniors Captain Golf Palingbeek" userId="S::juniorscaptain@golfpalingbeek.be::5b22619d-a14c-4fac-8384-5ae21b68cca2" providerId="AD" clId="Web-{558762E4-9A77-44F3-98D6-F31AC40D57D1}" dt="2024-02-14T10:08:51.820" v="32" actId="20577"/>
      <pc:docMkLst>
        <pc:docMk/>
      </pc:docMkLst>
      <pc:sldChg chg="modSp">
        <pc:chgData name="Juniors Captain Golf Palingbeek" userId="S::juniorscaptain@golfpalingbeek.be::5b22619d-a14c-4fac-8384-5ae21b68cca2" providerId="AD" clId="Web-{558762E4-9A77-44F3-98D6-F31AC40D57D1}" dt="2024-02-14T10:08:51.820" v="32" actId="20577"/>
        <pc:sldMkLst>
          <pc:docMk/>
          <pc:sldMk cId="0" sldId="257"/>
        </pc:sldMkLst>
        <pc:spChg chg="mod">
          <ac:chgData name="Juniors Captain Golf Palingbeek" userId="S::juniorscaptain@golfpalingbeek.be::5b22619d-a14c-4fac-8384-5ae21b68cca2" providerId="AD" clId="Web-{558762E4-9A77-44F3-98D6-F31AC40D57D1}" dt="2024-02-14T10:08:51.820" v="32" actId="20577"/>
          <ac:spMkLst>
            <pc:docMk/>
            <pc:sldMk cId="0" sldId="257"/>
            <ac:spMk id="16" creationId="{00000000-0000-0000-0000-000000000000}"/>
          </ac:spMkLst>
        </pc:spChg>
      </pc:sldChg>
    </pc:docChg>
  </pc:docChgLst>
  <pc:docChgLst>
    <pc:chgData name="Juniors Captain Golf Palingbeek" userId="S::juniorscaptain@golfpalingbeek.be::5b22619d-a14c-4fac-8384-5ae21b68cca2" providerId="AD" clId="Web-{7FA44562-7766-4CFC-9F30-034EBD2ED33C}"/>
    <pc:docChg chg="modSld">
      <pc:chgData name="Juniors Captain Golf Palingbeek" userId="S::juniorscaptain@golfpalingbeek.be::5b22619d-a14c-4fac-8384-5ae21b68cca2" providerId="AD" clId="Web-{7FA44562-7766-4CFC-9F30-034EBD2ED33C}" dt="2024-02-20T14:43:29.974" v="7" actId="20577"/>
      <pc:docMkLst>
        <pc:docMk/>
      </pc:docMkLst>
      <pc:sldChg chg="modSp">
        <pc:chgData name="Juniors Captain Golf Palingbeek" userId="S::juniorscaptain@golfpalingbeek.be::5b22619d-a14c-4fac-8384-5ae21b68cca2" providerId="AD" clId="Web-{7FA44562-7766-4CFC-9F30-034EBD2ED33C}" dt="2024-02-20T14:43:29.974" v="7" actId="20577"/>
        <pc:sldMkLst>
          <pc:docMk/>
          <pc:sldMk cId="1584401614" sldId="304"/>
        </pc:sldMkLst>
        <pc:spChg chg="mod">
          <ac:chgData name="Juniors Captain Golf Palingbeek" userId="S::juniorscaptain@golfpalingbeek.be::5b22619d-a14c-4fac-8384-5ae21b68cca2" providerId="AD" clId="Web-{7FA44562-7766-4CFC-9F30-034EBD2ED33C}" dt="2024-02-20T14:43:29.974" v="7" actId="20577"/>
          <ac:spMkLst>
            <pc:docMk/>
            <pc:sldMk cId="1584401614" sldId="304"/>
            <ac:spMk id="2" creationId="{416D3D15-583D-09AD-052A-DC2A1E9FF27D}"/>
          </ac:spMkLst>
        </pc:spChg>
      </pc:sldChg>
    </pc:docChg>
  </pc:docChgLst>
  <pc:docChgLst>
    <pc:chgData name="Pieterjan Golf Palingbeek" userId="S::pieterjan@golfpalingbeek.be::7a677e0c-f602-4841-8d7c-56048ab71b9d" providerId="AD" clId="Web-{4882FAD3-FF07-57FF-6DAF-D7291BD41E58}"/>
    <pc:docChg chg="addSld delSld modSld sldOrd">
      <pc:chgData name="Pieterjan Golf Palingbeek" userId="S::pieterjan@golfpalingbeek.be::7a677e0c-f602-4841-8d7c-56048ab71b9d" providerId="AD" clId="Web-{4882FAD3-FF07-57FF-6DAF-D7291BD41E58}" dt="2024-02-13T12:24:01.037" v="1873" actId="1076"/>
      <pc:docMkLst>
        <pc:docMk/>
      </pc:docMkLst>
      <pc:sldChg chg="modSp">
        <pc:chgData name="Pieterjan Golf Palingbeek" userId="S::pieterjan@golfpalingbeek.be::7a677e0c-f602-4841-8d7c-56048ab71b9d" providerId="AD" clId="Web-{4882FAD3-FF07-57FF-6DAF-D7291BD41E58}" dt="2024-02-13T11:39:46.872" v="1643" actId="1076"/>
        <pc:sldMkLst>
          <pc:docMk/>
          <pc:sldMk cId="0" sldId="256"/>
        </pc:sldMkLst>
        <pc:picChg chg="mod">
          <ac:chgData name="Pieterjan Golf Palingbeek" userId="S::pieterjan@golfpalingbeek.be::7a677e0c-f602-4841-8d7c-56048ab71b9d" providerId="AD" clId="Web-{4882FAD3-FF07-57FF-6DAF-D7291BD41E58}" dt="2024-02-13T11:39:46.872" v="1643" actId="1076"/>
          <ac:picMkLst>
            <pc:docMk/>
            <pc:sldMk cId="0" sldId="256"/>
            <ac:picMk id="9" creationId="{2329338C-170E-45E3-AB51-C20E04DE5A9E}"/>
          </ac:picMkLst>
        </pc:picChg>
      </pc:sldChg>
      <pc:sldChg chg="addSp delSp modSp ord">
        <pc:chgData name="Pieterjan Golf Palingbeek" userId="S::pieterjan@golfpalingbeek.be::7a677e0c-f602-4841-8d7c-56048ab71b9d" providerId="AD" clId="Web-{4882FAD3-FF07-57FF-6DAF-D7291BD41E58}" dt="2024-02-13T12:01:33.125" v="1750" actId="1076"/>
        <pc:sldMkLst>
          <pc:docMk/>
          <pc:sldMk cId="0" sldId="257"/>
        </pc:sldMkLst>
        <pc:spChg chg="mod">
          <ac:chgData name="Pieterjan Golf Palingbeek" userId="S::pieterjan@golfpalingbeek.be::7a677e0c-f602-4841-8d7c-56048ab71b9d" providerId="AD" clId="Web-{4882FAD3-FF07-57FF-6DAF-D7291BD41E58}" dt="2024-02-13T09:41:30.422" v="117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Pieterjan Golf Palingbeek" userId="S::pieterjan@golfpalingbeek.be::7a677e0c-f602-4841-8d7c-56048ab71b9d" providerId="AD" clId="Web-{4882FAD3-FF07-57FF-6DAF-D7291BD41E58}" dt="2024-02-13T10:09:22.920" v="355" actId="20577"/>
          <ac:spMkLst>
            <pc:docMk/>
            <pc:sldMk cId="0" sldId="257"/>
            <ac:spMk id="16" creationId="{00000000-0000-0000-0000-000000000000}"/>
          </ac:spMkLst>
        </pc:spChg>
        <pc:picChg chg="add mod">
          <ac:chgData name="Pieterjan Golf Palingbeek" userId="S::pieterjan@golfpalingbeek.be::7a677e0c-f602-4841-8d7c-56048ab71b9d" providerId="AD" clId="Web-{4882FAD3-FF07-57FF-6DAF-D7291BD41E58}" dt="2024-02-13T12:01:33.125" v="1750" actId="1076"/>
          <ac:picMkLst>
            <pc:docMk/>
            <pc:sldMk cId="0" sldId="257"/>
            <ac:picMk id="2" creationId="{6A8F628D-55C8-DD00-B8D5-4149C2DCF7FD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2:01:30.640" v="1749" actId="1076"/>
          <ac:picMkLst>
            <pc:docMk/>
            <pc:sldMk cId="0" sldId="257"/>
            <ac:picMk id="4" creationId="{ABB25660-DF27-ABCD-59C6-A33DC283A747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09:49:28.957" v="192"/>
          <ac:picMkLst>
            <pc:docMk/>
            <pc:sldMk cId="0" sldId="257"/>
            <ac:picMk id="6" creationId="{32690F88-310A-D4ED-E935-DCB67F3DCDD1}"/>
          </ac:picMkLst>
        </pc:picChg>
        <pc:picChg chg="del mod">
          <ac:chgData name="Pieterjan Golf Palingbeek" userId="S::pieterjan@golfpalingbeek.be::7a677e0c-f602-4841-8d7c-56048ab71b9d" providerId="AD" clId="Web-{4882FAD3-FF07-57FF-6DAF-D7291BD41E58}" dt="2024-02-13T11:40:49.173" v="1644"/>
          <ac:picMkLst>
            <pc:docMk/>
            <pc:sldMk cId="0" sldId="257"/>
            <ac:picMk id="8" creationId="{7A570B0A-383B-153D-96A6-2550F8096DCC}"/>
          </ac:picMkLst>
        </pc:picChg>
      </pc:sldChg>
      <pc:sldChg chg="addSp modSp">
        <pc:chgData name="Pieterjan Golf Palingbeek" userId="S::pieterjan@golfpalingbeek.be::7a677e0c-f602-4841-8d7c-56048ab71b9d" providerId="AD" clId="Web-{4882FAD3-FF07-57FF-6DAF-D7291BD41E58}" dt="2024-02-13T12:13:11.161" v="1781" actId="1076"/>
        <pc:sldMkLst>
          <pc:docMk/>
          <pc:sldMk cId="0" sldId="258"/>
        </pc:sldMkLst>
        <pc:spChg chg="mod">
          <ac:chgData name="Pieterjan Golf Palingbeek" userId="S::pieterjan@golfpalingbeek.be::7a677e0c-f602-4841-8d7c-56048ab71b9d" providerId="AD" clId="Web-{4882FAD3-FF07-57FF-6DAF-D7291BD41E58}" dt="2024-02-13T12:09:52.584" v="1773" actId="20577"/>
          <ac:spMkLst>
            <pc:docMk/>
            <pc:sldMk cId="0" sldId="258"/>
            <ac:spMk id="12" creationId="{FB836692-7A1B-46A2-9DD1-C5E87ECF8622}"/>
          </ac:spMkLst>
        </pc:spChg>
        <pc:picChg chg="add mod modCrop">
          <ac:chgData name="Pieterjan Golf Palingbeek" userId="S::pieterjan@golfpalingbeek.be::7a677e0c-f602-4841-8d7c-56048ab71b9d" providerId="AD" clId="Web-{4882FAD3-FF07-57FF-6DAF-D7291BD41E58}" dt="2024-02-13T12:13:11.161" v="1781" actId="1076"/>
          <ac:picMkLst>
            <pc:docMk/>
            <pc:sldMk cId="0" sldId="258"/>
            <ac:picMk id="2" creationId="{67F0B42A-B9E8-56C6-C5B8-B96767A66841}"/>
          </ac:picMkLst>
        </pc:picChg>
        <pc:picChg chg="mod">
          <ac:chgData name="Pieterjan Golf Palingbeek" userId="S::pieterjan@golfpalingbeek.be::7a677e0c-f602-4841-8d7c-56048ab71b9d" providerId="AD" clId="Web-{4882FAD3-FF07-57FF-6DAF-D7291BD41E58}" dt="2024-02-13T11:50:35.170" v="1688" actId="1076"/>
          <ac:picMkLst>
            <pc:docMk/>
            <pc:sldMk cId="0" sldId="258"/>
            <ac:picMk id="5" creationId="{8FA0778F-BAEB-5A27-3A30-270D6B516854}"/>
          </ac:picMkLst>
        </pc:picChg>
        <pc:picChg chg="add mod modCrop">
          <ac:chgData name="Pieterjan Golf Palingbeek" userId="S::pieterjan@golfpalingbeek.be::7a677e0c-f602-4841-8d7c-56048ab71b9d" providerId="AD" clId="Web-{4882FAD3-FF07-57FF-6DAF-D7291BD41E58}" dt="2024-02-13T12:13:03.676" v="1779" actId="1076"/>
          <ac:picMkLst>
            <pc:docMk/>
            <pc:sldMk cId="0" sldId="258"/>
            <ac:picMk id="6" creationId="{ED58DB13-2072-00BA-8CEE-CF5191AA733E}"/>
          </ac:picMkLst>
        </pc:picChg>
      </pc:sldChg>
      <pc:sldChg chg="addSp modSp">
        <pc:chgData name="Pieterjan Golf Palingbeek" userId="S::pieterjan@golfpalingbeek.be::7a677e0c-f602-4841-8d7c-56048ab71b9d" providerId="AD" clId="Web-{4882FAD3-FF07-57FF-6DAF-D7291BD41E58}" dt="2024-02-13T12:19:54.237" v="1831" actId="1076"/>
        <pc:sldMkLst>
          <pc:docMk/>
          <pc:sldMk cId="0" sldId="260"/>
        </pc:sldMkLst>
        <pc:picChg chg="mod">
          <ac:chgData name="Pieterjan Golf Palingbeek" userId="S::pieterjan@golfpalingbeek.be::7a677e0c-f602-4841-8d7c-56048ab71b9d" providerId="AD" clId="Web-{4882FAD3-FF07-57FF-6DAF-D7291BD41E58}" dt="2024-02-13T12:18:54.936" v="1822" actId="1076"/>
          <ac:picMkLst>
            <pc:docMk/>
            <pc:sldMk cId="0" sldId="260"/>
            <ac:picMk id="5" creationId="{C09D7100-F3C7-0B3D-BF02-80ACA7B4FFF8}"/>
          </ac:picMkLst>
        </pc:picChg>
        <pc:picChg chg="mod">
          <ac:chgData name="Pieterjan Golf Palingbeek" userId="S::pieterjan@golfpalingbeek.be::7a677e0c-f602-4841-8d7c-56048ab71b9d" providerId="AD" clId="Web-{4882FAD3-FF07-57FF-6DAF-D7291BD41E58}" dt="2024-02-13T12:18:59.358" v="1823" actId="1076"/>
          <ac:picMkLst>
            <pc:docMk/>
            <pc:sldMk cId="0" sldId="260"/>
            <ac:picMk id="6" creationId="{321BCFBE-5E32-8701-A2F0-0A49BC940CCB}"/>
          </ac:picMkLst>
        </pc:picChg>
        <pc:picChg chg="add mod modCrop">
          <ac:chgData name="Pieterjan Golf Palingbeek" userId="S::pieterjan@golfpalingbeek.be::7a677e0c-f602-4841-8d7c-56048ab71b9d" providerId="AD" clId="Web-{4882FAD3-FF07-57FF-6DAF-D7291BD41E58}" dt="2024-02-13T12:19:54.237" v="1831" actId="1076"/>
          <ac:picMkLst>
            <pc:docMk/>
            <pc:sldMk cId="0" sldId="260"/>
            <ac:picMk id="7" creationId="{76F9675C-8BB9-D38C-9BA3-668664C72351}"/>
          </ac:picMkLst>
        </pc:picChg>
      </pc:sldChg>
      <pc:sldChg chg="addSp delSp modSp">
        <pc:chgData name="Pieterjan Golf Palingbeek" userId="S::pieterjan@golfpalingbeek.be::7a677e0c-f602-4841-8d7c-56048ab71b9d" providerId="AD" clId="Web-{4882FAD3-FF07-57FF-6DAF-D7291BD41E58}" dt="2024-02-13T11:47:06.092" v="1685" actId="1076"/>
        <pc:sldMkLst>
          <pc:docMk/>
          <pc:sldMk cId="0" sldId="262"/>
        </pc:sldMkLst>
        <pc:spChg chg="del">
          <ac:chgData name="Pieterjan Golf Palingbeek" userId="S::pieterjan@golfpalingbeek.be::7a677e0c-f602-4841-8d7c-56048ab71b9d" providerId="AD" clId="Web-{4882FAD3-FF07-57FF-6DAF-D7291BD41E58}" dt="2024-02-13T10:39:15.802" v="730"/>
          <ac:spMkLst>
            <pc:docMk/>
            <pc:sldMk cId="0" sldId="262"/>
            <ac:spMk id="3" creationId="{FD16C3B0-E0B1-434F-B0D5-50CCB4FA4917}"/>
          </ac:spMkLst>
        </pc:spChg>
        <pc:spChg chg="add mod">
          <ac:chgData name="Pieterjan Golf Palingbeek" userId="S::pieterjan@golfpalingbeek.be::7a677e0c-f602-4841-8d7c-56048ab71b9d" providerId="AD" clId="Web-{4882FAD3-FF07-57FF-6DAF-D7291BD41E58}" dt="2024-02-13T11:47:06.092" v="1685" actId="1076"/>
          <ac:spMkLst>
            <pc:docMk/>
            <pc:sldMk cId="0" sldId="262"/>
            <ac:spMk id="4" creationId="{BAFB803D-6661-A45A-1499-315D5E1F1236}"/>
          </ac:spMkLst>
        </pc:spChg>
        <pc:spChg chg="del mod">
          <ac:chgData name="Pieterjan Golf Palingbeek" userId="S::pieterjan@golfpalingbeek.be::7a677e0c-f602-4841-8d7c-56048ab71b9d" providerId="AD" clId="Web-{4882FAD3-FF07-57FF-6DAF-D7291BD41E58}" dt="2024-02-13T10:18:56.290" v="478"/>
          <ac:spMkLst>
            <pc:docMk/>
            <pc:sldMk cId="0" sldId="262"/>
            <ac:spMk id="5" creationId="{DCD1FDF5-99FE-4237-B8ED-1B020070C13F}"/>
          </ac:spMkLst>
        </pc:spChg>
        <pc:spChg chg="add del mod">
          <ac:chgData name="Pieterjan Golf Palingbeek" userId="S::pieterjan@golfpalingbeek.be::7a677e0c-f602-4841-8d7c-56048ab71b9d" providerId="AD" clId="Web-{4882FAD3-FF07-57FF-6DAF-D7291BD41E58}" dt="2024-02-13T10:21:29.333" v="497"/>
          <ac:spMkLst>
            <pc:docMk/>
            <pc:sldMk cId="0" sldId="262"/>
            <ac:spMk id="11" creationId="{D898EA75-0F44-38DB-6AB4-59DFFFCA69A2}"/>
          </ac:spMkLst>
        </pc:spChg>
        <pc:spChg chg="add mod">
          <ac:chgData name="Pieterjan Golf Palingbeek" userId="S::pieterjan@golfpalingbeek.be::7a677e0c-f602-4841-8d7c-56048ab71b9d" providerId="AD" clId="Web-{4882FAD3-FF07-57FF-6DAF-D7291BD41E58}" dt="2024-02-13T11:46:22.307" v="1674" actId="1076"/>
          <ac:spMkLst>
            <pc:docMk/>
            <pc:sldMk cId="0" sldId="262"/>
            <ac:spMk id="13" creationId="{5D69EEC2-643B-187B-D501-06B731D1DECC}"/>
          </ac:spMkLst>
        </pc:spChg>
        <pc:spChg chg="add del mod">
          <ac:chgData name="Pieterjan Golf Palingbeek" userId="S::pieterjan@golfpalingbeek.be::7a677e0c-f602-4841-8d7c-56048ab71b9d" providerId="AD" clId="Web-{4882FAD3-FF07-57FF-6DAF-D7291BD41E58}" dt="2024-02-13T10:49:01.971" v="865"/>
          <ac:spMkLst>
            <pc:docMk/>
            <pc:sldMk cId="0" sldId="262"/>
            <ac:spMk id="19" creationId="{DB4954CB-EF9E-0F17-8475-1EDF3E737E70}"/>
          </ac:spMkLst>
        </pc:spChg>
        <pc:spChg chg="add del mod">
          <ac:chgData name="Pieterjan Golf Palingbeek" userId="S::pieterjan@golfpalingbeek.be::7a677e0c-f602-4841-8d7c-56048ab71b9d" providerId="AD" clId="Web-{4882FAD3-FF07-57FF-6DAF-D7291BD41E58}" dt="2024-02-13T10:38:09.235" v="724"/>
          <ac:spMkLst>
            <pc:docMk/>
            <pc:sldMk cId="0" sldId="262"/>
            <ac:spMk id="20" creationId="{38C07942-3B4C-A6D1-238F-8FE1E64F443A}"/>
          </ac:spMkLst>
        </pc:spChg>
        <pc:spChg chg="add del mod">
          <ac:chgData name="Pieterjan Golf Palingbeek" userId="S::pieterjan@golfpalingbeek.be::7a677e0c-f602-4841-8d7c-56048ab71b9d" providerId="AD" clId="Web-{4882FAD3-FF07-57FF-6DAF-D7291BD41E58}" dt="2024-02-13T10:49:06.846" v="867"/>
          <ac:spMkLst>
            <pc:docMk/>
            <pc:sldMk cId="0" sldId="262"/>
            <ac:spMk id="22" creationId="{A4C26659-B99F-C20F-9B53-02F96EC80ACD}"/>
          </ac:spMkLst>
        </pc:spChg>
        <pc:picChg chg="del mod">
          <ac:chgData name="Pieterjan Golf Palingbeek" userId="S::pieterjan@golfpalingbeek.be::7a677e0c-f602-4841-8d7c-56048ab71b9d" providerId="AD" clId="Web-{4882FAD3-FF07-57FF-6DAF-D7291BD41E58}" dt="2024-02-13T11:46:07.259" v="1669"/>
          <ac:picMkLst>
            <pc:docMk/>
            <pc:sldMk cId="0" sldId="262"/>
            <ac:picMk id="6" creationId="{302D78E3-1DEC-E0FA-B1FB-FBF896670F8C}"/>
          </ac:picMkLst>
        </pc:picChg>
        <pc:picChg chg="del mod">
          <ac:chgData name="Pieterjan Golf Palingbeek" userId="S::pieterjan@golfpalingbeek.be::7a677e0c-f602-4841-8d7c-56048ab71b9d" providerId="AD" clId="Web-{4882FAD3-FF07-57FF-6DAF-D7291BD41E58}" dt="2024-02-13T11:46:10.619" v="1672"/>
          <ac:picMkLst>
            <pc:docMk/>
            <pc:sldMk cId="0" sldId="262"/>
            <ac:picMk id="7" creationId="{DDCD0BF5-727A-AAF2-36A4-110EA87D282B}"/>
          </ac:picMkLst>
        </pc:picChg>
        <pc:picChg chg="del mod">
          <ac:chgData name="Pieterjan Golf Palingbeek" userId="S::pieterjan@golfpalingbeek.be::7a677e0c-f602-4841-8d7c-56048ab71b9d" providerId="AD" clId="Web-{4882FAD3-FF07-57FF-6DAF-D7291BD41E58}" dt="2024-02-13T11:46:09.509" v="1671"/>
          <ac:picMkLst>
            <pc:docMk/>
            <pc:sldMk cId="0" sldId="262"/>
            <ac:picMk id="9" creationId="{96DB51CD-682A-87E1-305D-D752A9DAB394}"/>
          </ac:picMkLst>
        </pc:picChg>
        <pc:picChg chg="del mod">
          <ac:chgData name="Pieterjan Golf Palingbeek" userId="S::pieterjan@golfpalingbeek.be::7a677e0c-f602-4841-8d7c-56048ab71b9d" providerId="AD" clId="Web-{4882FAD3-FF07-57FF-6DAF-D7291BD41E58}" dt="2024-02-13T11:46:08.338" v="1670"/>
          <ac:picMkLst>
            <pc:docMk/>
            <pc:sldMk cId="0" sldId="262"/>
            <ac:picMk id="10" creationId="{00A9815A-9106-5BBE-828F-3B60215451F1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46:24.276" v="1675" actId="1076"/>
          <ac:picMkLst>
            <pc:docMk/>
            <pc:sldMk cId="0" sldId="262"/>
            <ac:picMk id="14" creationId="{C6E79AA3-70E5-88BA-99BE-A49FA7480909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46:26.948" v="1676" actId="1076"/>
          <ac:picMkLst>
            <pc:docMk/>
            <pc:sldMk cId="0" sldId="262"/>
            <ac:picMk id="15" creationId="{7FB962F8-C3E0-F326-F7B7-457C74593B25}"/>
          </ac:picMkLst>
        </pc:picChg>
        <pc:picChg chg="add mod modCrop">
          <ac:chgData name="Pieterjan Golf Palingbeek" userId="S::pieterjan@golfpalingbeek.be::7a677e0c-f602-4841-8d7c-56048ab71b9d" providerId="AD" clId="Web-{4882FAD3-FF07-57FF-6DAF-D7291BD41E58}" dt="2024-02-13T11:46:29.261" v="1677" actId="1076"/>
          <ac:picMkLst>
            <pc:docMk/>
            <pc:sldMk cId="0" sldId="262"/>
            <ac:picMk id="16" creationId="{F3B916FA-2DF6-B38A-414A-49439DCE23D0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46:31.120" v="1678" actId="1076"/>
          <ac:picMkLst>
            <pc:docMk/>
            <pc:sldMk cId="0" sldId="262"/>
            <ac:picMk id="17" creationId="{5A828202-2939-D674-2D58-CA20D231B15E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46:33.168" v="1679" actId="1076"/>
          <ac:picMkLst>
            <pc:docMk/>
            <pc:sldMk cId="0" sldId="262"/>
            <ac:picMk id="18" creationId="{330E3D39-57E2-4F75-7272-2BD86286E9B6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46:35.465" v="1680" actId="1076"/>
          <ac:picMkLst>
            <pc:docMk/>
            <pc:sldMk cId="0" sldId="262"/>
            <ac:picMk id="23" creationId="{8C43C512-A5DC-23C8-9B10-58200ADC7710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47:01.201" v="1684" actId="1076"/>
          <ac:picMkLst>
            <pc:docMk/>
            <pc:sldMk cId="0" sldId="262"/>
            <ac:picMk id="25" creationId="{DCC98EEF-465A-6E86-B9E9-DDA91BEFE287}"/>
          </ac:picMkLst>
        </pc:picChg>
      </pc:sldChg>
      <pc:sldChg chg="addSp delSp modSp ord">
        <pc:chgData name="Pieterjan Golf Palingbeek" userId="S::pieterjan@golfpalingbeek.be::7a677e0c-f602-4841-8d7c-56048ab71b9d" providerId="AD" clId="Web-{4882FAD3-FF07-57FF-6DAF-D7291BD41E58}" dt="2024-02-13T12:14:55.700" v="1814" actId="20577"/>
        <pc:sldMkLst>
          <pc:docMk/>
          <pc:sldMk cId="0" sldId="265"/>
        </pc:sldMkLst>
        <pc:spChg chg="mod">
          <ac:chgData name="Pieterjan Golf Palingbeek" userId="S::pieterjan@golfpalingbeek.be::7a677e0c-f602-4841-8d7c-56048ab71b9d" providerId="AD" clId="Web-{4882FAD3-FF07-57FF-6DAF-D7291BD41E58}" dt="2024-02-13T12:14:55.700" v="1814" actId="20577"/>
          <ac:spMkLst>
            <pc:docMk/>
            <pc:sldMk cId="0" sldId="265"/>
            <ac:spMk id="6" creationId="{D0050F9E-D6DE-A118-6F8F-D832E8E2F077}"/>
          </ac:spMkLst>
        </pc:spChg>
        <pc:spChg chg="mod">
          <ac:chgData name="Pieterjan Golf Palingbeek" userId="S::pieterjan@golfpalingbeek.be::7a677e0c-f602-4841-8d7c-56048ab71b9d" providerId="AD" clId="Web-{4882FAD3-FF07-57FF-6DAF-D7291BD41E58}" dt="2024-02-13T10:17:44.269" v="470" actId="20577"/>
          <ac:spMkLst>
            <pc:docMk/>
            <pc:sldMk cId="0" sldId="265"/>
            <ac:spMk id="11" creationId="{083C4430-07A7-4FAF-A23C-AC4BC3722868}"/>
          </ac:spMkLst>
        </pc:spChg>
        <pc:spChg chg="mod">
          <ac:chgData name="Pieterjan Golf Palingbeek" userId="S::pieterjan@golfpalingbeek.be::7a677e0c-f602-4841-8d7c-56048ab71b9d" providerId="AD" clId="Web-{4882FAD3-FF07-57FF-6DAF-D7291BD41E58}" dt="2024-02-13T09:54:45.199" v="254" actId="14100"/>
          <ac:spMkLst>
            <pc:docMk/>
            <pc:sldMk cId="0" sldId="265"/>
            <ac:spMk id="12" creationId="{59F4A89D-BD5A-C32B-0BEE-76AC8ADB1DDE}"/>
          </ac:spMkLst>
        </pc:spChg>
        <pc:picChg chg="add del mod">
          <ac:chgData name="Pieterjan Golf Palingbeek" userId="S::pieterjan@golfpalingbeek.be::7a677e0c-f602-4841-8d7c-56048ab71b9d" providerId="AD" clId="Web-{4882FAD3-FF07-57FF-6DAF-D7291BD41E58}" dt="2024-02-13T09:59:33.127" v="284"/>
          <ac:picMkLst>
            <pc:docMk/>
            <pc:sldMk cId="0" sldId="265"/>
            <ac:picMk id="3" creationId="{47E492AE-4915-8A7C-D7A0-251EB918F1A1}"/>
          </ac:picMkLst>
        </pc:picChg>
        <pc:picChg chg="add del mod">
          <ac:chgData name="Pieterjan Golf Palingbeek" userId="S::pieterjan@golfpalingbeek.be::7a677e0c-f602-4841-8d7c-56048ab71b9d" providerId="AD" clId="Web-{4882FAD3-FF07-57FF-6DAF-D7291BD41E58}" dt="2024-02-13T12:14:26.041" v="1791"/>
          <ac:picMkLst>
            <pc:docMk/>
            <pc:sldMk cId="0" sldId="265"/>
            <ac:picMk id="5" creationId="{C6B18094-34FA-91E8-DCE0-C29F11A35EFB}"/>
          </ac:picMkLst>
        </pc:picChg>
        <pc:picChg chg="add del mod">
          <ac:chgData name="Pieterjan Golf Palingbeek" userId="S::pieterjan@golfpalingbeek.be::7a677e0c-f602-4841-8d7c-56048ab71b9d" providerId="AD" clId="Web-{4882FAD3-FF07-57FF-6DAF-D7291BD41E58}" dt="2024-02-13T12:14:25.057" v="1790"/>
          <ac:picMkLst>
            <pc:docMk/>
            <pc:sldMk cId="0" sldId="265"/>
            <ac:picMk id="8" creationId="{5AE9B720-869C-FCCA-CB57-63308461942A}"/>
          </ac:picMkLst>
        </pc:picChg>
        <pc:picChg chg="add del mod">
          <ac:chgData name="Pieterjan Golf Palingbeek" userId="S::pieterjan@golfpalingbeek.be::7a677e0c-f602-4841-8d7c-56048ab71b9d" providerId="AD" clId="Web-{4882FAD3-FF07-57FF-6DAF-D7291BD41E58}" dt="2024-02-13T10:15:07.430" v="436"/>
          <ac:picMkLst>
            <pc:docMk/>
            <pc:sldMk cId="0" sldId="265"/>
            <ac:picMk id="9" creationId="{6C40D7A3-CE04-7D8C-7E35-B874FBAA0407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0:15:40.604" v="448" actId="1076"/>
          <ac:picMkLst>
            <pc:docMk/>
            <pc:sldMk cId="0" sldId="265"/>
            <ac:picMk id="10" creationId="{891A72D7-E6BE-262B-D266-5D3B3CE09AF9}"/>
          </ac:picMkLst>
        </pc:picChg>
      </pc:sldChg>
      <pc:sldChg chg="addSp delSp modSp">
        <pc:chgData name="Pieterjan Golf Palingbeek" userId="S::pieterjan@golfpalingbeek.be::7a677e0c-f602-4841-8d7c-56048ab71b9d" providerId="AD" clId="Web-{4882FAD3-FF07-57FF-6DAF-D7291BD41E58}" dt="2024-02-13T11:55:45.333" v="1707" actId="1076"/>
        <pc:sldMkLst>
          <pc:docMk/>
          <pc:sldMk cId="304506862" sldId="289"/>
        </pc:sldMkLst>
        <pc:picChg chg="add mod modCrop">
          <ac:chgData name="Pieterjan Golf Palingbeek" userId="S::pieterjan@golfpalingbeek.be::7a677e0c-f602-4841-8d7c-56048ab71b9d" providerId="AD" clId="Web-{4882FAD3-FF07-57FF-6DAF-D7291BD41E58}" dt="2024-02-13T11:55:45.333" v="1707" actId="1076"/>
          <ac:picMkLst>
            <pc:docMk/>
            <pc:sldMk cId="304506862" sldId="289"/>
            <ac:picMk id="3" creationId="{8F1B54CF-5700-6AA5-5AE6-1C2A89B9288A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1:44:13.282" v="1651"/>
          <ac:picMkLst>
            <pc:docMk/>
            <pc:sldMk cId="304506862" sldId="289"/>
            <ac:picMk id="12" creationId="{5D4B3F65-C40F-1D54-86BC-9C01F8F56337}"/>
          </ac:picMkLst>
        </pc:picChg>
        <pc:picChg chg="mod">
          <ac:chgData name="Pieterjan Golf Palingbeek" userId="S::pieterjan@golfpalingbeek.be::7a677e0c-f602-4841-8d7c-56048ab71b9d" providerId="AD" clId="Web-{4882FAD3-FF07-57FF-6DAF-D7291BD41E58}" dt="2024-02-13T11:55:35.098" v="1705" actId="14100"/>
          <ac:picMkLst>
            <pc:docMk/>
            <pc:sldMk cId="304506862" sldId="289"/>
            <ac:picMk id="14" creationId="{F151049C-B480-A442-376B-409A42E40039}"/>
          </ac:picMkLst>
        </pc:picChg>
      </pc:sldChg>
      <pc:sldChg chg="addSp delSp modSp">
        <pc:chgData name="Pieterjan Golf Palingbeek" userId="S::pieterjan@golfpalingbeek.be::7a677e0c-f602-4841-8d7c-56048ab71b9d" providerId="AD" clId="Web-{4882FAD3-FF07-57FF-6DAF-D7291BD41E58}" dt="2024-02-13T11:43:25.669" v="1650" actId="1076"/>
        <pc:sldMkLst>
          <pc:docMk/>
          <pc:sldMk cId="3404429064" sldId="291"/>
        </pc:sldMkLst>
        <pc:spChg chg="mod">
          <ac:chgData name="Pieterjan Golf Palingbeek" userId="S::pieterjan@golfpalingbeek.be::7a677e0c-f602-4841-8d7c-56048ab71b9d" providerId="AD" clId="Web-{4882FAD3-FF07-57FF-6DAF-D7291BD41E58}" dt="2024-02-13T11:27:07.393" v="1491" actId="20577"/>
          <ac:spMkLst>
            <pc:docMk/>
            <pc:sldMk cId="3404429064" sldId="291"/>
            <ac:spMk id="3" creationId="{1986E953-EFF6-1656-16DA-1AB73DC8D40E}"/>
          </ac:spMkLst>
        </pc:spChg>
        <pc:spChg chg="del mod">
          <ac:chgData name="Pieterjan Golf Palingbeek" userId="S::pieterjan@golfpalingbeek.be::7a677e0c-f602-4841-8d7c-56048ab71b9d" providerId="AD" clId="Web-{4882FAD3-FF07-57FF-6DAF-D7291BD41E58}" dt="2024-02-13T11:20:05.252" v="1303"/>
          <ac:spMkLst>
            <pc:docMk/>
            <pc:sldMk cId="3404429064" sldId="291"/>
            <ac:spMk id="11" creationId="{2EF4D1DC-758F-C557-5557-8610DB473260}"/>
          </ac:spMkLst>
        </pc:spChg>
        <pc:spChg chg="mod">
          <ac:chgData name="Pieterjan Golf Palingbeek" userId="S::pieterjan@golfpalingbeek.be::7a677e0c-f602-4841-8d7c-56048ab71b9d" providerId="AD" clId="Web-{4882FAD3-FF07-57FF-6DAF-D7291BD41E58}" dt="2024-02-13T11:20:49.427" v="1316" actId="1076"/>
          <ac:spMkLst>
            <pc:docMk/>
            <pc:sldMk cId="3404429064" sldId="291"/>
            <ac:spMk id="12" creationId="{00000000-0000-0000-0000-000000000000}"/>
          </ac:spMkLst>
        </pc:spChg>
        <pc:picChg chg="add del mod">
          <ac:chgData name="Pieterjan Golf Palingbeek" userId="S::pieterjan@golfpalingbeek.be::7a677e0c-f602-4841-8d7c-56048ab71b9d" providerId="AD" clId="Web-{4882FAD3-FF07-57FF-6DAF-D7291BD41E58}" dt="2024-02-13T11:11:30.384" v="1134"/>
          <ac:picMkLst>
            <pc:docMk/>
            <pc:sldMk cId="3404429064" sldId="291"/>
            <ac:picMk id="2" creationId="{F69AA1CA-14FE-9D6E-C177-BB9104C2326F}"/>
          </ac:picMkLst>
        </pc:picChg>
        <pc:picChg chg="add del mod">
          <ac:chgData name="Pieterjan Golf Palingbeek" userId="S::pieterjan@golfpalingbeek.be::7a677e0c-f602-4841-8d7c-56048ab71b9d" providerId="AD" clId="Web-{4882FAD3-FF07-57FF-6DAF-D7291BD41E58}" dt="2024-02-13T11:19:42.406" v="1293"/>
          <ac:picMkLst>
            <pc:docMk/>
            <pc:sldMk cId="3404429064" sldId="291"/>
            <ac:picMk id="5" creationId="{C3FD0DE0-92F5-C026-F645-CFA56D658A03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43:25.669" v="1650" actId="1076"/>
          <ac:picMkLst>
            <pc:docMk/>
            <pc:sldMk cId="3404429064" sldId="291"/>
            <ac:picMk id="6" creationId="{12520C18-851D-C0B7-8F24-57DE5EDDC937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43:22.278" v="1649" actId="1076"/>
          <ac:picMkLst>
            <pc:docMk/>
            <pc:sldMk cId="3404429064" sldId="291"/>
            <ac:picMk id="7" creationId="{B1FF3FF5-4B95-9333-4AD8-4B27AAB3EE1B}"/>
          </ac:picMkLst>
        </pc:picChg>
        <pc:picChg chg="del mod">
          <ac:chgData name="Pieterjan Golf Palingbeek" userId="S::pieterjan@golfpalingbeek.be::7a677e0c-f602-4841-8d7c-56048ab71b9d" providerId="AD" clId="Web-{4882FAD3-FF07-57FF-6DAF-D7291BD41E58}" dt="2024-02-13T11:19:42.859" v="1294"/>
          <ac:picMkLst>
            <pc:docMk/>
            <pc:sldMk cId="3404429064" sldId="291"/>
            <ac:picMk id="10" creationId="{0CB807AB-4977-8B7F-BF21-56D7DBBFA309}"/>
          </ac:picMkLst>
        </pc:picChg>
      </pc:sldChg>
      <pc:sldChg chg="addSp delSp modSp">
        <pc:chgData name="Pieterjan Golf Palingbeek" userId="S::pieterjan@golfpalingbeek.be::7a677e0c-f602-4841-8d7c-56048ab71b9d" providerId="AD" clId="Web-{4882FAD3-FF07-57FF-6DAF-D7291BD41E58}" dt="2024-02-13T11:57:08.730" v="1715" actId="20577"/>
        <pc:sldMkLst>
          <pc:docMk/>
          <pc:sldMk cId="1059066475" sldId="292"/>
        </pc:sldMkLst>
        <pc:spChg chg="mod">
          <ac:chgData name="Pieterjan Golf Palingbeek" userId="S::pieterjan@golfpalingbeek.be::7a677e0c-f602-4841-8d7c-56048ab71b9d" providerId="AD" clId="Web-{4882FAD3-FF07-57FF-6DAF-D7291BD41E58}" dt="2024-02-13T11:57:08.730" v="1715" actId="20577"/>
          <ac:spMkLst>
            <pc:docMk/>
            <pc:sldMk cId="1059066475" sldId="292"/>
            <ac:spMk id="2" creationId="{5EBAF790-1BA9-30B5-BCCE-E669D4AEFE19}"/>
          </ac:spMkLst>
        </pc:spChg>
        <pc:picChg chg="add mod">
          <ac:chgData name="Pieterjan Golf Palingbeek" userId="S::pieterjan@golfpalingbeek.be::7a677e0c-f602-4841-8d7c-56048ab71b9d" providerId="AD" clId="Web-{4882FAD3-FF07-57FF-6DAF-D7291BD41E58}" dt="2024-02-13T11:39:18.526" v="1635" actId="1076"/>
          <ac:picMkLst>
            <pc:docMk/>
            <pc:sldMk cId="1059066475" sldId="292"/>
            <ac:picMk id="7" creationId="{8676A9FF-1299-D7AB-3619-DFC3F1504381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1:39:06.541" v="1633"/>
          <ac:picMkLst>
            <pc:docMk/>
            <pc:sldMk cId="1059066475" sldId="292"/>
            <ac:picMk id="8" creationId="{C8D11E80-BF64-4B43-AE4D-B5FDD439F213}"/>
          </ac:picMkLst>
        </pc:picChg>
      </pc:sldChg>
      <pc:sldChg chg="del">
        <pc:chgData name="Pieterjan Golf Palingbeek" userId="S::pieterjan@golfpalingbeek.be::7a677e0c-f602-4841-8d7c-56048ab71b9d" providerId="AD" clId="Web-{4882FAD3-FF07-57FF-6DAF-D7291BD41E58}" dt="2024-02-13T11:02:58.893" v="1072"/>
        <pc:sldMkLst>
          <pc:docMk/>
          <pc:sldMk cId="491023485" sldId="293"/>
        </pc:sldMkLst>
      </pc:sldChg>
      <pc:sldChg chg="delSp del">
        <pc:chgData name="Pieterjan Golf Palingbeek" userId="S::pieterjan@golfpalingbeek.be::7a677e0c-f602-4841-8d7c-56048ab71b9d" providerId="AD" clId="Web-{4882FAD3-FF07-57FF-6DAF-D7291BD41E58}" dt="2024-02-13T11:02:53.127" v="1071"/>
        <pc:sldMkLst>
          <pc:docMk/>
          <pc:sldMk cId="3774153076" sldId="294"/>
        </pc:sldMkLst>
        <pc:picChg chg="del">
          <ac:chgData name="Pieterjan Golf Palingbeek" userId="S::pieterjan@golfpalingbeek.be::7a677e0c-f602-4841-8d7c-56048ab71b9d" providerId="AD" clId="Web-{4882FAD3-FF07-57FF-6DAF-D7291BD41E58}" dt="2024-02-13T09:58:03.401" v="276"/>
          <ac:picMkLst>
            <pc:docMk/>
            <pc:sldMk cId="3774153076" sldId="294"/>
            <ac:picMk id="8" creationId="{83863791-4845-6012-520F-63C2CD3ED181}"/>
          </ac:picMkLst>
        </pc:picChg>
      </pc:sldChg>
      <pc:sldChg chg="del">
        <pc:chgData name="Pieterjan Golf Palingbeek" userId="S::pieterjan@golfpalingbeek.be::7a677e0c-f602-4841-8d7c-56048ab71b9d" providerId="AD" clId="Web-{4882FAD3-FF07-57FF-6DAF-D7291BD41E58}" dt="2024-02-13T11:03:04.456" v="1073"/>
        <pc:sldMkLst>
          <pc:docMk/>
          <pc:sldMk cId="3312089793" sldId="295"/>
        </pc:sldMkLst>
      </pc:sldChg>
      <pc:sldChg chg="addSp delSp modSp">
        <pc:chgData name="Pieterjan Golf Palingbeek" userId="S::pieterjan@golfpalingbeek.be::7a677e0c-f602-4841-8d7c-56048ab71b9d" providerId="AD" clId="Web-{4882FAD3-FF07-57FF-6DAF-D7291BD41E58}" dt="2024-02-13T11:38:51.149" v="1632" actId="1076"/>
        <pc:sldMkLst>
          <pc:docMk/>
          <pc:sldMk cId="914931501" sldId="296"/>
        </pc:sldMkLst>
        <pc:spChg chg="mod">
          <ac:chgData name="Pieterjan Golf Palingbeek" userId="S::pieterjan@golfpalingbeek.be::7a677e0c-f602-4841-8d7c-56048ab71b9d" providerId="AD" clId="Web-{4882FAD3-FF07-57FF-6DAF-D7291BD41E58}" dt="2024-02-13T11:38:51.149" v="1632" actId="1076"/>
          <ac:spMkLst>
            <pc:docMk/>
            <pc:sldMk cId="914931501" sldId="296"/>
            <ac:spMk id="3" creationId="{BF218D39-8C49-410D-A8D1-A81ACAC65FE3}"/>
          </ac:spMkLst>
        </pc:spChg>
        <pc:spChg chg="del mod">
          <ac:chgData name="Pieterjan Golf Palingbeek" userId="S::pieterjan@golfpalingbeek.be::7a677e0c-f602-4841-8d7c-56048ab71b9d" providerId="AD" clId="Web-{4882FAD3-FF07-57FF-6DAF-D7291BD41E58}" dt="2024-02-13T11:36:59.594" v="1593"/>
          <ac:spMkLst>
            <pc:docMk/>
            <pc:sldMk cId="914931501" sldId="296"/>
            <ac:spMk id="5" creationId="{D6C0B898-3E26-A162-79AF-7D7F1E49E7E3}"/>
          </ac:spMkLst>
        </pc:spChg>
        <pc:picChg chg="del">
          <ac:chgData name="Pieterjan Golf Palingbeek" userId="S::pieterjan@golfpalingbeek.be::7a677e0c-f602-4841-8d7c-56048ab71b9d" providerId="AD" clId="Web-{4882FAD3-FF07-57FF-6DAF-D7291BD41E58}" dt="2024-02-13T11:36:53.593" v="1590"/>
          <ac:picMkLst>
            <pc:docMk/>
            <pc:sldMk cId="914931501" sldId="296"/>
            <ac:picMk id="2" creationId="{16D7B23B-A1E4-278D-1275-96E1D5750764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37:14.985" v="1597" actId="1076"/>
          <ac:picMkLst>
            <pc:docMk/>
            <pc:sldMk cId="914931501" sldId="296"/>
            <ac:picMk id="4" creationId="{C0E8BA34-75E2-569A-3CD2-BD1AEEF3E8BD}"/>
          </ac:picMkLst>
        </pc:picChg>
      </pc:sldChg>
      <pc:sldChg chg="addSp delSp modSp add replId">
        <pc:chgData name="Pieterjan Golf Palingbeek" userId="S::pieterjan@golfpalingbeek.be::7a677e0c-f602-4841-8d7c-56048ab71b9d" providerId="AD" clId="Web-{4882FAD3-FF07-57FF-6DAF-D7291BD41E58}" dt="2024-02-13T12:15:45.672" v="1817" actId="20577"/>
        <pc:sldMkLst>
          <pc:docMk/>
          <pc:sldMk cId="2110354717" sldId="298"/>
        </pc:sldMkLst>
        <pc:spChg chg="add mod">
          <ac:chgData name="Pieterjan Golf Palingbeek" userId="S::pieterjan@golfpalingbeek.be::7a677e0c-f602-4841-8d7c-56048ab71b9d" providerId="AD" clId="Web-{4882FAD3-FF07-57FF-6DAF-D7291BD41E58}" dt="2024-02-13T09:50:20.274" v="209" actId="20577"/>
          <ac:spMkLst>
            <pc:docMk/>
            <pc:sldMk cId="2110354717" sldId="298"/>
            <ac:spMk id="4" creationId="{97F5C8C7-34BA-8847-57EF-BCC2985AF6BD}"/>
          </ac:spMkLst>
        </pc:spChg>
        <pc:spChg chg="mod">
          <ac:chgData name="Pieterjan Golf Palingbeek" userId="S::pieterjan@golfpalingbeek.be::7a677e0c-f602-4841-8d7c-56048ab71b9d" providerId="AD" clId="Web-{4882FAD3-FF07-57FF-6DAF-D7291BD41E58}" dt="2024-02-13T12:15:45.672" v="1817" actId="20577"/>
          <ac:spMkLst>
            <pc:docMk/>
            <pc:sldMk cId="2110354717" sldId="298"/>
            <ac:spMk id="5" creationId="{00000000-0000-0000-0000-000000000000}"/>
          </ac:spMkLst>
        </pc:spChg>
        <pc:spChg chg="del mod">
          <ac:chgData name="Pieterjan Golf Palingbeek" userId="S::pieterjan@golfpalingbeek.be::7a677e0c-f602-4841-8d7c-56048ab71b9d" providerId="AD" clId="Web-{4882FAD3-FF07-57FF-6DAF-D7291BD41E58}" dt="2024-02-13T09:47:42.731" v="161"/>
          <ac:spMkLst>
            <pc:docMk/>
            <pc:sldMk cId="2110354717" sldId="298"/>
            <ac:spMk id="16" creationId="{00000000-0000-0000-0000-000000000000}"/>
          </ac:spMkLst>
        </pc:spChg>
        <pc:picChg chg="mod">
          <ac:chgData name="Pieterjan Golf Palingbeek" userId="S::pieterjan@golfpalingbeek.be::7a677e0c-f602-4841-8d7c-56048ab71b9d" providerId="AD" clId="Web-{4882FAD3-FF07-57FF-6DAF-D7291BD41E58}" dt="2024-02-13T09:47:35.090" v="158" actId="1076"/>
          <ac:picMkLst>
            <pc:docMk/>
            <pc:sldMk cId="2110354717" sldId="298"/>
            <ac:picMk id="3" creationId="{00000000-0000-0000-0000-000000000000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09:47:20.589" v="154"/>
          <ac:picMkLst>
            <pc:docMk/>
            <pc:sldMk cId="2110354717" sldId="298"/>
            <ac:picMk id="6" creationId="{32690F88-310A-D4ED-E935-DCB67F3DCDD1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2:00:21.010" v="1735" actId="1076"/>
          <ac:picMkLst>
            <pc:docMk/>
            <pc:sldMk cId="2110354717" sldId="298"/>
            <ac:picMk id="7" creationId="{18034D7A-F34E-039E-6329-7DD9625CAA7B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09:47:19.948" v="153"/>
          <ac:picMkLst>
            <pc:docMk/>
            <pc:sldMk cId="2110354717" sldId="298"/>
            <ac:picMk id="8" creationId="{7A570B0A-383B-153D-96A6-2550F8096DCC}"/>
          </ac:picMkLst>
        </pc:picChg>
        <pc:picChg chg="add mod modCrop">
          <ac:chgData name="Pieterjan Golf Palingbeek" userId="S::pieterjan@golfpalingbeek.be::7a677e0c-f602-4841-8d7c-56048ab71b9d" providerId="AD" clId="Web-{4882FAD3-FF07-57FF-6DAF-D7291BD41E58}" dt="2024-02-13T12:00:49.872" v="1743" actId="1076"/>
          <ac:picMkLst>
            <pc:docMk/>
            <pc:sldMk cId="2110354717" sldId="298"/>
            <ac:picMk id="9" creationId="{DE1E4E87-6946-9D36-EF3C-E9355083CE6B}"/>
          </ac:picMkLst>
        </pc:picChg>
      </pc:sldChg>
      <pc:sldChg chg="addSp delSp modSp add replId">
        <pc:chgData name="Pieterjan Golf Palingbeek" userId="S::pieterjan@golfpalingbeek.be::7a677e0c-f602-4841-8d7c-56048ab71b9d" providerId="AD" clId="Web-{4882FAD3-FF07-57FF-6DAF-D7291BD41E58}" dt="2024-02-13T12:16:02.314" v="1818" actId="1076"/>
        <pc:sldMkLst>
          <pc:docMk/>
          <pc:sldMk cId="1130637077" sldId="299"/>
        </pc:sldMkLst>
        <pc:spChg chg="add del mod">
          <ac:chgData name="Pieterjan Golf Palingbeek" userId="S::pieterjan@golfpalingbeek.be::7a677e0c-f602-4841-8d7c-56048ab71b9d" providerId="AD" clId="Web-{4882FAD3-FF07-57FF-6DAF-D7291BD41E58}" dt="2024-02-13T10:50:13.898" v="881"/>
          <ac:spMkLst>
            <pc:docMk/>
            <pc:sldMk cId="1130637077" sldId="299"/>
            <ac:spMk id="3" creationId="{C3704DD1-084C-24D4-3454-188110F3B578}"/>
          </ac:spMkLst>
        </pc:spChg>
        <pc:spChg chg="del mod">
          <ac:chgData name="Pieterjan Golf Palingbeek" userId="S::pieterjan@golfpalingbeek.be::7a677e0c-f602-4841-8d7c-56048ab71b9d" providerId="AD" clId="Web-{4882FAD3-FF07-57FF-6DAF-D7291BD41E58}" dt="2024-02-13T10:49:41.849" v="875"/>
          <ac:spMkLst>
            <pc:docMk/>
            <pc:sldMk cId="1130637077" sldId="299"/>
            <ac:spMk id="4" creationId="{BAFB803D-6661-A45A-1499-315D5E1F1236}"/>
          </ac:spMkLst>
        </pc:spChg>
        <pc:spChg chg="add del mod">
          <ac:chgData name="Pieterjan Golf Palingbeek" userId="S::pieterjan@golfpalingbeek.be::7a677e0c-f602-4841-8d7c-56048ab71b9d" providerId="AD" clId="Web-{4882FAD3-FF07-57FF-6DAF-D7291BD41E58}" dt="2024-02-13T12:07:19.916" v="1767" actId="1076"/>
          <ac:spMkLst>
            <pc:docMk/>
            <pc:sldMk cId="1130637077" sldId="299"/>
            <ac:spMk id="5" creationId="{3AF78295-F342-7D63-FA75-1B33595134F7}"/>
          </ac:spMkLst>
        </pc:spChg>
        <pc:spChg chg="del">
          <ac:chgData name="Pieterjan Golf Palingbeek" userId="S::pieterjan@golfpalingbeek.be::7a677e0c-f602-4841-8d7c-56048ab71b9d" providerId="AD" clId="Web-{4882FAD3-FF07-57FF-6DAF-D7291BD41E58}" dt="2024-02-13T10:49:45.912" v="876"/>
          <ac:spMkLst>
            <pc:docMk/>
            <pc:sldMk cId="1130637077" sldId="299"/>
            <ac:spMk id="13" creationId="{5D69EEC2-643B-187B-D501-06B731D1DECC}"/>
          </ac:spMkLst>
        </pc:spChg>
        <pc:spChg chg="mod">
          <ac:chgData name="Pieterjan Golf Palingbeek" userId="S::pieterjan@golfpalingbeek.be::7a677e0c-f602-4841-8d7c-56048ab71b9d" providerId="AD" clId="Web-{4882FAD3-FF07-57FF-6DAF-D7291BD41E58}" dt="2024-02-13T11:44:36.862" v="1656" actId="1076"/>
          <ac:spMkLst>
            <pc:docMk/>
            <pc:sldMk cId="1130637077" sldId="299"/>
            <ac:spMk id="19" creationId="{DB4954CB-EF9E-0F17-8475-1EDF3E737E70}"/>
          </ac:spMkLst>
        </pc:spChg>
        <pc:spChg chg="mod">
          <ac:chgData name="Pieterjan Golf Palingbeek" userId="S::pieterjan@golfpalingbeek.be::7a677e0c-f602-4841-8d7c-56048ab71b9d" providerId="AD" clId="Web-{4882FAD3-FF07-57FF-6DAF-D7291BD41E58}" dt="2024-02-13T12:05:13.516" v="1762" actId="1076"/>
          <ac:spMkLst>
            <pc:docMk/>
            <pc:sldMk cId="1130637077" sldId="299"/>
            <ac:spMk id="22" creationId="{A4C26659-B99F-C20F-9B53-02F96EC80ACD}"/>
          </ac:spMkLst>
        </pc:spChg>
        <pc:graphicFrameChg chg="add del">
          <ac:chgData name="Pieterjan Golf Palingbeek" userId="S::pieterjan@golfpalingbeek.be::7a677e0c-f602-4841-8d7c-56048ab71b9d" providerId="AD" clId="Web-{4882FAD3-FF07-57FF-6DAF-D7291BD41E58}" dt="2024-02-13T12:05:20.704" v="1764"/>
          <ac:graphicFrameMkLst>
            <pc:docMk/>
            <pc:sldMk cId="1130637077" sldId="299"/>
            <ac:graphicFrameMk id="24" creationId="{532B45CD-6144-77C9-C93C-1E77E04D0BBD}"/>
          </ac:graphicFrameMkLst>
        </pc:graphicFrameChg>
        <pc:picChg chg="del">
          <ac:chgData name="Pieterjan Golf Palingbeek" userId="S::pieterjan@golfpalingbeek.be::7a677e0c-f602-4841-8d7c-56048ab71b9d" providerId="AD" clId="Web-{4882FAD3-FF07-57FF-6DAF-D7291BD41E58}" dt="2024-02-13T11:44:29.940" v="1653"/>
          <ac:picMkLst>
            <pc:docMk/>
            <pc:sldMk cId="1130637077" sldId="299"/>
            <ac:picMk id="6" creationId="{302D78E3-1DEC-E0FA-B1FB-FBF896670F8C}"/>
          </ac:picMkLst>
        </pc:picChg>
        <pc:picChg chg="del mod">
          <ac:chgData name="Pieterjan Golf Palingbeek" userId="S::pieterjan@golfpalingbeek.be::7a677e0c-f602-4841-8d7c-56048ab71b9d" providerId="AD" clId="Web-{4882FAD3-FF07-57FF-6DAF-D7291BD41E58}" dt="2024-02-13T12:04:34.482" v="1759"/>
          <ac:picMkLst>
            <pc:docMk/>
            <pc:sldMk cId="1130637077" sldId="299"/>
            <ac:picMk id="7" creationId="{DDCD0BF5-727A-AAF2-36A4-110EA87D282B}"/>
          </ac:picMkLst>
        </pc:picChg>
        <pc:picChg chg="add del mod">
          <ac:chgData name="Pieterjan Golf Palingbeek" userId="S::pieterjan@golfpalingbeek.be::7a677e0c-f602-4841-8d7c-56048ab71b9d" providerId="AD" clId="Web-{4882FAD3-FF07-57FF-6DAF-D7291BD41E58}" dt="2024-02-13T12:01:18.858" v="1744"/>
          <ac:picMkLst>
            <pc:docMk/>
            <pc:sldMk cId="1130637077" sldId="299"/>
            <ac:picMk id="8" creationId="{42A71405-E98E-AFBF-26B6-5D01FE4F0C84}"/>
          </ac:picMkLst>
        </pc:picChg>
        <pc:picChg chg="mod">
          <ac:chgData name="Pieterjan Golf Palingbeek" userId="S::pieterjan@golfpalingbeek.be::7a677e0c-f602-4841-8d7c-56048ab71b9d" providerId="AD" clId="Web-{4882FAD3-FF07-57FF-6DAF-D7291BD41E58}" dt="2024-02-13T12:16:02.314" v="1818" actId="1076"/>
          <ac:picMkLst>
            <pc:docMk/>
            <pc:sldMk cId="1130637077" sldId="299"/>
            <ac:picMk id="9" creationId="{96DB51CD-682A-87E1-305D-D752A9DAB394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1:44:39.534" v="1657"/>
          <ac:picMkLst>
            <pc:docMk/>
            <pc:sldMk cId="1130637077" sldId="299"/>
            <ac:picMk id="10" creationId="{00A9815A-9106-5BBE-828F-3B60215451F1}"/>
          </ac:picMkLst>
        </pc:picChg>
        <pc:picChg chg="add mod modCrop">
          <ac:chgData name="Pieterjan Golf Palingbeek" userId="S::pieterjan@golfpalingbeek.be::7a677e0c-f602-4841-8d7c-56048ab71b9d" providerId="AD" clId="Web-{4882FAD3-FF07-57FF-6DAF-D7291BD41E58}" dt="2024-02-13T12:07:16.228" v="1765" actId="1076"/>
          <ac:picMkLst>
            <pc:docMk/>
            <pc:sldMk cId="1130637077" sldId="299"/>
            <ac:picMk id="11" creationId="{8DE89C1B-1047-3DA7-AA62-38C37B207D19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0:55:02.654" v="885"/>
          <ac:picMkLst>
            <pc:docMk/>
            <pc:sldMk cId="1130637077" sldId="299"/>
            <ac:picMk id="14" creationId="{C6E79AA3-70E5-88BA-99BE-A49FA7480909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0:55:05.764" v="887"/>
          <ac:picMkLst>
            <pc:docMk/>
            <pc:sldMk cId="1130637077" sldId="299"/>
            <ac:picMk id="15" creationId="{7FB962F8-C3E0-F326-F7B7-457C74593B25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0:49:51.084" v="879"/>
          <ac:picMkLst>
            <pc:docMk/>
            <pc:sldMk cId="1130637077" sldId="299"/>
            <ac:picMk id="16" creationId="{F3B916FA-2DF6-B38A-414A-49439DCE23D0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0:49:49.381" v="877"/>
          <ac:picMkLst>
            <pc:docMk/>
            <pc:sldMk cId="1130637077" sldId="299"/>
            <ac:picMk id="17" creationId="{5A828202-2939-D674-2D58-CA20D231B15E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0:49:50.115" v="878"/>
          <ac:picMkLst>
            <pc:docMk/>
            <pc:sldMk cId="1130637077" sldId="299"/>
            <ac:picMk id="18" creationId="{330E3D39-57E2-4F75-7272-2BD86286E9B6}"/>
          </ac:picMkLst>
        </pc:picChg>
      </pc:sldChg>
      <pc:sldChg chg="addSp delSp modSp add ord replId">
        <pc:chgData name="Pieterjan Golf Palingbeek" userId="S::pieterjan@golfpalingbeek.be::7a677e0c-f602-4841-8d7c-56048ab71b9d" providerId="AD" clId="Web-{4882FAD3-FF07-57FF-6DAF-D7291BD41E58}" dt="2024-02-13T11:39:35.871" v="1641" actId="1076"/>
        <pc:sldMkLst>
          <pc:docMk/>
          <pc:sldMk cId="1983844787" sldId="300"/>
        </pc:sldMkLst>
        <pc:spChg chg="mod">
          <ac:chgData name="Pieterjan Golf Palingbeek" userId="S::pieterjan@golfpalingbeek.be::7a677e0c-f602-4841-8d7c-56048ab71b9d" providerId="AD" clId="Web-{4882FAD3-FF07-57FF-6DAF-D7291BD41E58}" dt="2024-02-13T11:08:27.043" v="1111" actId="1076"/>
          <ac:spMkLst>
            <pc:docMk/>
            <pc:sldMk cId="1983844787" sldId="300"/>
            <ac:spMk id="6" creationId="{E08CFE9F-710F-4C83-BDE7-74C2A810E463}"/>
          </ac:spMkLst>
        </pc:spChg>
        <pc:spChg chg="del mod">
          <ac:chgData name="Pieterjan Golf Palingbeek" userId="S::pieterjan@golfpalingbeek.be::7a677e0c-f602-4841-8d7c-56048ab71b9d" providerId="AD" clId="Web-{4882FAD3-FF07-57FF-6DAF-D7291BD41E58}" dt="2024-02-13T11:07:51.399" v="1086"/>
          <ac:spMkLst>
            <pc:docMk/>
            <pc:sldMk cId="1983844787" sldId="300"/>
            <ac:spMk id="7" creationId="{C37C9E93-F068-4398-9AD5-F58BAE7A8A62}"/>
          </ac:spMkLst>
        </pc:spChg>
        <pc:picChg chg="add mod">
          <ac:chgData name="Pieterjan Golf Palingbeek" userId="S::pieterjan@golfpalingbeek.be::7a677e0c-f602-4841-8d7c-56048ab71b9d" providerId="AD" clId="Web-{4882FAD3-FF07-57FF-6DAF-D7291BD41E58}" dt="2024-02-13T11:39:30.542" v="1639" actId="1076"/>
          <ac:picMkLst>
            <pc:docMk/>
            <pc:sldMk cId="1983844787" sldId="300"/>
            <ac:picMk id="3" creationId="{DE5C49D6-0220-4C5D-3FDA-ECA9CD0F603B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1:08:19.620" v="1110"/>
          <ac:picMkLst>
            <pc:docMk/>
            <pc:sldMk cId="1983844787" sldId="300"/>
            <ac:picMk id="4" creationId="{33247ADE-E1BD-4705-BD1A-24AC85D3CA3A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39:35.871" v="1641" actId="1076"/>
          <ac:picMkLst>
            <pc:docMk/>
            <pc:sldMk cId="1983844787" sldId="300"/>
            <ac:picMk id="5" creationId="{2D293E3E-78E7-AE0D-24FC-EF69C97A4DAA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39:31.558" v="1640" actId="1076"/>
          <ac:picMkLst>
            <pc:docMk/>
            <pc:sldMk cId="1983844787" sldId="300"/>
            <ac:picMk id="8" creationId="{CC8DC37A-B57A-C008-5E4B-9E660E4AA193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1:10:11.254" v="1129" actId="1076"/>
          <ac:picMkLst>
            <pc:docMk/>
            <pc:sldMk cId="1983844787" sldId="300"/>
            <ac:picMk id="10" creationId="{EE88244B-0C89-442F-42E4-6E54F549DD8C}"/>
          </ac:picMkLst>
        </pc:picChg>
      </pc:sldChg>
      <pc:sldChg chg="addSp delSp modSp add replId">
        <pc:chgData name="Pieterjan Golf Palingbeek" userId="S::pieterjan@golfpalingbeek.be::7a677e0c-f602-4841-8d7c-56048ab71b9d" providerId="AD" clId="Web-{4882FAD3-FF07-57FF-6DAF-D7291BD41E58}" dt="2024-02-13T12:24:01.037" v="1873" actId="1076"/>
        <pc:sldMkLst>
          <pc:docMk/>
          <pc:sldMk cId="460854766" sldId="301"/>
        </pc:sldMkLst>
        <pc:spChg chg="mod">
          <ac:chgData name="Pieterjan Golf Palingbeek" userId="S::pieterjan@golfpalingbeek.be::7a677e0c-f602-4841-8d7c-56048ab71b9d" providerId="AD" clId="Web-{4882FAD3-FF07-57FF-6DAF-D7291BD41E58}" dt="2024-02-13T12:21:24.869" v="1853" actId="20577"/>
          <ac:spMkLst>
            <pc:docMk/>
            <pc:sldMk cId="460854766" sldId="301"/>
            <ac:spMk id="3" creationId="{1986E953-EFF6-1656-16DA-1AB73DC8D40E}"/>
          </ac:spMkLst>
        </pc:spChg>
        <pc:spChg chg="del mod">
          <ac:chgData name="Pieterjan Golf Palingbeek" userId="S::pieterjan@golfpalingbeek.be::7a677e0c-f602-4841-8d7c-56048ab71b9d" providerId="AD" clId="Web-{4882FAD3-FF07-57FF-6DAF-D7291BD41E58}" dt="2024-02-13T11:25:36.152" v="1467"/>
          <ac:spMkLst>
            <pc:docMk/>
            <pc:sldMk cId="460854766" sldId="301"/>
            <ac:spMk id="11" creationId="{2EF4D1DC-758F-C557-5557-8610DB473260}"/>
          </ac:spMkLst>
        </pc:spChg>
        <pc:spChg chg="del">
          <ac:chgData name="Pieterjan Golf Palingbeek" userId="S::pieterjan@golfpalingbeek.be::7a677e0c-f602-4841-8d7c-56048ab71b9d" providerId="AD" clId="Web-{4882FAD3-FF07-57FF-6DAF-D7291BD41E58}" dt="2024-02-13T11:20:57.474" v="1317"/>
          <ac:spMkLst>
            <pc:docMk/>
            <pc:sldMk cId="460854766" sldId="301"/>
            <ac:spMk id="12" creationId="{00000000-0000-0000-0000-000000000000}"/>
          </ac:spMkLst>
        </pc:spChg>
        <pc:picChg chg="add del mod">
          <ac:chgData name="Pieterjan Golf Palingbeek" userId="S::pieterjan@golfpalingbeek.be::7a677e0c-f602-4841-8d7c-56048ab71b9d" providerId="AD" clId="Web-{4882FAD3-FF07-57FF-6DAF-D7291BD41E58}" dt="2024-02-13T11:43:16.137" v="1647"/>
          <ac:picMkLst>
            <pc:docMk/>
            <pc:sldMk cId="460854766" sldId="301"/>
            <ac:picMk id="2" creationId="{F1FCBD18-0C60-9CC5-977F-5CDF7A864999}"/>
          </ac:picMkLst>
        </pc:picChg>
        <pc:picChg chg="del">
          <ac:chgData name="Pieterjan Golf Palingbeek" userId="S::pieterjan@golfpalingbeek.be::7a677e0c-f602-4841-8d7c-56048ab71b9d" providerId="AD" clId="Web-{4882FAD3-FF07-57FF-6DAF-D7291BD41E58}" dt="2024-02-13T11:19:36.328" v="1291"/>
          <ac:picMkLst>
            <pc:docMk/>
            <pc:sldMk cId="460854766" sldId="301"/>
            <ac:picMk id="4" creationId="{BB7FB446-B5F4-9898-E78B-81E80DBB2F9E}"/>
          </ac:picMkLst>
        </pc:picChg>
        <pc:picChg chg="del mod">
          <ac:chgData name="Pieterjan Golf Palingbeek" userId="S::pieterjan@golfpalingbeek.be::7a677e0c-f602-4841-8d7c-56048ab71b9d" providerId="AD" clId="Web-{4882FAD3-FF07-57FF-6DAF-D7291BD41E58}" dt="2024-02-13T12:21:33.979" v="1858"/>
          <ac:picMkLst>
            <pc:docMk/>
            <pc:sldMk cId="460854766" sldId="301"/>
            <ac:picMk id="5" creationId="{C3FD0DE0-92F5-C026-F645-CFA56D658A03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2:23:59.724" v="1872" actId="1076"/>
          <ac:picMkLst>
            <pc:docMk/>
            <pc:sldMk cId="460854766" sldId="301"/>
            <ac:picMk id="6" creationId="{51C0C93B-AF52-12D5-004B-12F3FFF3085D}"/>
          </ac:picMkLst>
        </pc:picChg>
        <pc:picChg chg="add mod">
          <ac:chgData name="Pieterjan Golf Palingbeek" userId="S::pieterjan@golfpalingbeek.be::7a677e0c-f602-4841-8d7c-56048ab71b9d" providerId="AD" clId="Web-{4882FAD3-FF07-57FF-6DAF-D7291BD41E58}" dt="2024-02-13T12:23:58.396" v="1871" actId="14100"/>
          <ac:picMkLst>
            <pc:docMk/>
            <pc:sldMk cId="460854766" sldId="301"/>
            <ac:picMk id="7" creationId="{967C47CF-8E96-7D75-6723-C397CD09B8AA}"/>
          </ac:picMkLst>
        </pc:picChg>
        <pc:picChg chg="mod">
          <ac:chgData name="Pieterjan Golf Palingbeek" userId="S::pieterjan@golfpalingbeek.be::7a677e0c-f602-4841-8d7c-56048ab71b9d" providerId="AD" clId="Web-{4882FAD3-FF07-57FF-6DAF-D7291BD41E58}" dt="2024-02-13T12:24:01.037" v="1873" actId="1076"/>
          <ac:picMkLst>
            <pc:docMk/>
            <pc:sldMk cId="460854766" sldId="301"/>
            <ac:picMk id="10" creationId="{0CB807AB-4977-8B7F-BF21-56D7DBBFA309}"/>
          </ac:picMkLst>
        </pc:picChg>
      </pc:sldChg>
    </pc:docChg>
  </pc:docChgLst>
  <pc:docChgLst>
    <pc:chgData name="Info Golfpalingbeek" userId="S::info@golfpalingbeek.be::add11df1-6fc5-4f99-b5eb-d95a7f26d108" providerId="AD" clId="Web-{0DC39AC4-3626-4E35-B73B-438EF37DC268}"/>
    <pc:docChg chg="modSld">
      <pc:chgData name="Info Golfpalingbeek" userId="S::info@golfpalingbeek.be::add11df1-6fc5-4f99-b5eb-d95a7f26d108" providerId="AD" clId="Web-{0DC39AC4-3626-4E35-B73B-438EF37DC268}" dt="2024-02-19T10:17:30.586" v="40" actId="20577"/>
      <pc:docMkLst>
        <pc:docMk/>
      </pc:docMkLst>
      <pc:sldChg chg="modSp">
        <pc:chgData name="Info Golfpalingbeek" userId="S::info@golfpalingbeek.be::add11df1-6fc5-4f99-b5eb-d95a7f26d108" providerId="AD" clId="Web-{0DC39AC4-3626-4E35-B73B-438EF37DC268}" dt="2024-02-19T10:17:30.586" v="40" actId="20577"/>
        <pc:sldMkLst>
          <pc:docMk/>
          <pc:sldMk cId="0" sldId="259"/>
        </pc:sldMkLst>
        <pc:spChg chg="mod">
          <ac:chgData name="Info Golfpalingbeek" userId="S::info@golfpalingbeek.be::add11df1-6fc5-4f99-b5eb-d95a7f26d108" providerId="AD" clId="Web-{0DC39AC4-3626-4E35-B73B-438EF37DC268}" dt="2024-02-19T10:17:30.586" v="40" actId="20577"/>
          <ac:spMkLst>
            <pc:docMk/>
            <pc:sldMk cId="0" sldId="259"/>
            <ac:spMk id="7" creationId="{C37C9E93-F068-4398-9AD5-F58BAE7A8A62}"/>
          </ac:spMkLst>
        </pc:spChg>
      </pc:sldChg>
      <pc:sldChg chg="modSp">
        <pc:chgData name="Info Golfpalingbeek" userId="S::info@golfpalingbeek.be::add11df1-6fc5-4f99-b5eb-d95a7f26d108" providerId="AD" clId="Web-{0DC39AC4-3626-4E35-B73B-438EF37DC268}" dt="2024-02-19T10:11:36.746" v="2" actId="20577"/>
        <pc:sldMkLst>
          <pc:docMk/>
          <pc:sldMk cId="0" sldId="265"/>
        </pc:sldMkLst>
        <pc:spChg chg="mod">
          <ac:chgData name="Info Golfpalingbeek" userId="S::info@golfpalingbeek.be::add11df1-6fc5-4f99-b5eb-d95a7f26d108" providerId="AD" clId="Web-{0DC39AC4-3626-4E35-B73B-438EF37DC268}" dt="2024-02-19T10:11:36.746" v="2" actId="20577"/>
          <ac:spMkLst>
            <pc:docMk/>
            <pc:sldMk cId="0" sldId="265"/>
            <ac:spMk id="11" creationId="{083C4430-07A7-4FAF-A23C-AC4BC3722868}"/>
          </ac:spMkLst>
        </pc:spChg>
      </pc:sldChg>
      <pc:sldChg chg="modSp">
        <pc:chgData name="Info Golfpalingbeek" userId="S::info@golfpalingbeek.be::add11df1-6fc5-4f99-b5eb-d95a7f26d108" providerId="AD" clId="Web-{0DC39AC4-3626-4E35-B73B-438EF37DC268}" dt="2024-02-19T10:17:06.726" v="36" actId="20577"/>
        <pc:sldMkLst>
          <pc:docMk/>
          <pc:sldMk cId="2110354717" sldId="298"/>
        </pc:sldMkLst>
        <pc:spChg chg="mod">
          <ac:chgData name="Info Golfpalingbeek" userId="S::info@golfpalingbeek.be::add11df1-6fc5-4f99-b5eb-d95a7f26d108" providerId="AD" clId="Web-{0DC39AC4-3626-4E35-B73B-438EF37DC268}" dt="2024-02-19T10:17:06.726" v="36" actId="20577"/>
          <ac:spMkLst>
            <pc:docMk/>
            <pc:sldMk cId="2110354717" sldId="298"/>
            <ac:spMk id="4" creationId="{97F5C8C7-34BA-8847-57EF-BCC2985AF6BD}"/>
          </ac:spMkLst>
        </pc:spChg>
      </pc:sldChg>
      <pc:sldChg chg="modSp">
        <pc:chgData name="Info Golfpalingbeek" userId="S::info@golfpalingbeek.be::add11df1-6fc5-4f99-b5eb-d95a7f26d108" providerId="AD" clId="Web-{0DC39AC4-3626-4E35-B73B-438EF37DC268}" dt="2024-02-19T10:12:29.779" v="8" actId="20577"/>
        <pc:sldMkLst>
          <pc:docMk/>
          <pc:sldMk cId="3097875198" sldId="303"/>
        </pc:sldMkLst>
        <pc:spChg chg="mod">
          <ac:chgData name="Info Golfpalingbeek" userId="S::info@golfpalingbeek.be::add11df1-6fc5-4f99-b5eb-d95a7f26d108" providerId="AD" clId="Web-{0DC39AC4-3626-4E35-B73B-438EF37DC268}" dt="2024-02-19T10:12:29.779" v="8" actId="20577"/>
          <ac:spMkLst>
            <pc:docMk/>
            <pc:sldMk cId="3097875198" sldId="303"/>
            <ac:spMk id="6" creationId="{D0050F9E-D6DE-A118-6F8F-D832E8E2F077}"/>
          </ac:spMkLst>
        </pc:spChg>
      </pc:sldChg>
    </pc:docChg>
  </pc:docChgLst>
  <pc:docChgLst>
    <pc:chgData name="Juniors Captain Golf Palingbeek" userId="S::juniorscaptain@golfpalingbeek.be::5b22619d-a14c-4fac-8384-5ae21b68cca2" providerId="AD" clId="Web-{DA94C289-AAF7-415B-98C6-A3F785C5D7B3}"/>
    <pc:docChg chg="modSld">
      <pc:chgData name="Juniors Captain Golf Palingbeek" userId="S::juniorscaptain@golfpalingbeek.be::5b22619d-a14c-4fac-8384-5ae21b68cca2" providerId="AD" clId="Web-{DA94C289-AAF7-415B-98C6-A3F785C5D7B3}" dt="2024-02-23T06:48:53.643" v="3" actId="20577"/>
      <pc:docMkLst>
        <pc:docMk/>
      </pc:docMkLst>
      <pc:sldChg chg="modSp">
        <pc:chgData name="Juniors Captain Golf Palingbeek" userId="S::juniorscaptain@golfpalingbeek.be::5b22619d-a14c-4fac-8384-5ae21b68cca2" providerId="AD" clId="Web-{DA94C289-AAF7-415B-98C6-A3F785C5D7B3}" dt="2024-02-23T06:48:53.643" v="3" actId="20577"/>
        <pc:sldMkLst>
          <pc:docMk/>
          <pc:sldMk cId="0" sldId="265"/>
        </pc:sldMkLst>
        <pc:spChg chg="mod">
          <ac:chgData name="Juniors Captain Golf Palingbeek" userId="S::juniorscaptain@golfpalingbeek.be::5b22619d-a14c-4fac-8384-5ae21b68cca2" providerId="AD" clId="Web-{DA94C289-AAF7-415B-98C6-A3F785C5D7B3}" dt="2024-02-23T06:48:53.643" v="3" actId="20577"/>
          <ac:spMkLst>
            <pc:docMk/>
            <pc:sldMk cId="0" sldId="265"/>
            <ac:spMk id="11" creationId="{083C4430-07A7-4FAF-A23C-AC4BC3722868}"/>
          </ac:spMkLst>
        </pc:spChg>
      </pc:sldChg>
    </pc:docChg>
  </pc:docChgLst>
  <pc:docChgLst>
    <pc:chgData name="Pieterjan Golf Palingbeek" userId="S::pieterjan@golfpalingbeek.be::7a677e0c-f602-4841-8d7c-56048ab71b9d" providerId="AD" clId="Web-{04C22704-6CA0-DC23-E5F3-2F42CAA5E16D}"/>
    <pc:docChg chg="modSld">
      <pc:chgData name="Pieterjan Golf Palingbeek" userId="S::pieterjan@golfpalingbeek.be::7a677e0c-f602-4841-8d7c-56048ab71b9d" providerId="AD" clId="Web-{04C22704-6CA0-DC23-E5F3-2F42CAA5E16D}" dt="2024-02-24T16:13:26.189" v="1" actId="20577"/>
      <pc:docMkLst>
        <pc:docMk/>
      </pc:docMkLst>
      <pc:sldChg chg="modSp">
        <pc:chgData name="Pieterjan Golf Palingbeek" userId="S::pieterjan@golfpalingbeek.be::7a677e0c-f602-4841-8d7c-56048ab71b9d" providerId="AD" clId="Web-{04C22704-6CA0-DC23-E5F3-2F42CAA5E16D}" dt="2024-02-24T16:13:26.189" v="1" actId="20577"/>
        <pc:sldMkLst>
          <pc:docMk/>
          <pc:sldMk cId="0" sldId="257"/>
        </pc:sldMkLst>
        <pc:spChg chg="mod">
          <ac:chgData name="Pieterjan Golf Palingbeek" userId="S::pieterjan@golfpalingbeek.be::7a677e0c-f602-4841-8d7c-56048ab71b9d" providerId="AD" clId="Web-{04C22704-6CA0-DC23-E5F3-2F42CAA5E16D}" dt="2024-02-24T16:13:26.189" v="1" actId="20577"/>
          <ac:spMkLst>
            <pc:docMk/>
            <pc:sldMk cId="0" sldId="257"/>
            <ac:spMk id="16" creationId="{00000000-0000-0000-0000-000000000000}"/>
          </ac:spMkLst>
        </pc:spChg>
      </pc:sldChg>
    </pc:docChg>
  </pc:docChgLst>
  <pc:docChgLst>
    <pc:chgData name="Pieterjan Golf Palingbeek" userId="S::pieterjan@golfpalingbeek.be::7a677e0c-f602-4841-8d7c-56048ab71b9d" providerId="AD" clId="Web-{58250CFD-C4B5-83DA-4FBB-A61D0A879804}"/>
    <pc:docChg chg="modSld">
      <pc:chgData name="Pieterjan Golf Palingbeek" userId="S::pieterjan@golfpalingbeek.be::7a677e0c-f602-4841-8d7c-56048ab71b9d" providerId="AD" clId="Web-{58250CFD-C4B5-83DA-4FBB-A61D0A879804}" dt="2024-02-12T13:25:10.944" v="0" actId="20577"/>
      <pc:docMkLst>
        <pc:docMk/>
      </pc:docMkLst>
      <pc:sldChg chg="modSp">
        <pc:chgData name="Pieterjan Golf Palingbeek" userId="S::pieterjan@golfpalingbeek.be::7a677e0c-f602-4841-8d7c-56048ab71b9d" providerId="AD" clId="Web-{58250CFD-C4B5-83DA-4FBB-A61D0A879804}" dt="2024-02-12T13:25:10.944" v="0" actId="20577"/>
        <pc:sldMkLst>
          <pc:docMk/>
          <pc:sldMk cId="0" sldId="256"/>
        </pc:sldMkLst>
        <pc:spChg chg="mod">
          <ac:chgData name="Pieterjan Golf Palingbeek" userId="S::pieterjan@golfpalingbeek.be::7a677e0c-f602-4841-8d7c-56048ab71b9d" providerId="AD" clId="Web-{58250CFD-C4B5-83DA-4FBB-A61D0A879804}" dt="2024-02-12T13:25:10.944" v="0" actId="20577"/>
          <ac:spMkLst>
            <pc:docMk/>
            <pc:sldMk cId="0" sldId="256"/>
            <ac:spMk id="2" creationId="{00000000-0000-0000-0000-000000000000}"/>
          </ac:spMkLst>
        </pc:spChg>
      </pc:sldChg>
    </pc:docChg>
  </pc:docChgLst>
  <pc:docChgLst>
    <pc:chgData name="Pieterjan Golf Palingbeek" userId="S::pieterjan@golfpalingbeek.be::7a677e0c-f602-4841-8d7c-56048ab71b9d" providerId="AD" clId="Web-{F2A46F4E-07C1-1C41-BED0-BD38CE25EE52}"/>
    <pc:docChg chg="delSld modSld">
      <pc:chgData name="Pieterjan Golf Palingbeek" userId="S::pieterjan@golfpalingbeek.be::7a677e0c-f602-4841-8d7c-56048ab71b9d" providerId="AD" clId="Web-{F2A46F4E-07C1-1C41-BED0-BD38CE25EE52}" dt="2024-02-21T13:36:57.623" v="694" actId="20577"/>
      <pc:docMkLst>
        <pc:docMk/>
      </pc:docMkLst>
      <pc:sldChg chg="addSp delSp modSp mod setBg">
        <pc:chgData name="Pieterjan Golf Palingbeek" userId="S::pieterjan@golfpalingbeek.be::7a677e0c-f602-4841-8d7c-56048ab71b9d" providerId="AD" clId="Web-{F2A46F4E-07C1-1C41-BED0-BD38CE25EE52}" dt="2024-02-21T11:34:17.152" v="331" actId="20577"/>
        <pc:sldMkLst>
          <pc:docMk/>
          <pc:sldMk cId="0" sldId="257"/>
        </pc:sldMkLst>
        <pc:spChg chg="mod">
          <ac:chgData name="Pieterjan Golf Palingbeek" userId="S::pieterjan@golfpalingbeek.be::7a677e0c-f602-4841-8d7c-56048ab71b9d" providerId="AD" clId="Web-{F2A46F4E-07C1-1C41-BED0-BD38CE25EE52}" dt="2024-02-21T11:34:17.152" v="331" actId="20577"/>
          <ac:spMkLst>
            <pc:docMk/>
            <pc:sldMk cId="0" sldId="257"/>
            <ac:spMk id="16" creationId="{00000000-0000-0000-0000-000000000000}"/>
          </ac:spMkLst>
        </pc:spChg>
        <pc:picChg chg="add del mod ord modCrop">
          <ac:chgData name="Pieterjan Golf Palingbeek" userId="S::pieterjan@golfpalingbeek.be::7a677e0c-f602-4841-8d7c-56048ab71b9d" providerId="AD" clId="Web-{F2A46F4E-07C1-1C41-BED0-BD38CE25EE52}" dt="2024-02-21T11:34:04.136" v="329"/>
          <ac:picMkLst>
            <pc:docMk/>
            <pc:sldMk cId="0" sldId="257"/>
            <ac:picMk id="2" creationId="{CB5464B9-1E2C-927C-6CFF-F223D1F6B227}"/>
          </ac:picMkLst>
        </pc:picChg>
        <pc:picChg chg="add del mod modCrop">
          <ac:chgData name="Pieterjan Golf Palingbeek" userId="S::pieterjan@golfpalingbeek.be::7a677e0c-f602-4841-8d7c-56048ab71b9d" providerId="AD" clId="Web-{F2A46F4E-07C1-1C41-BED0-BD38CE25EE52}" dt="2024-02-21T11:32:31.025" v="314"/>
          <ac:picMkLst>
            <pc:docMk/>
            <pc:sldMk cId="0" sldId="257"/>
            <ac:picMk id="6" creationId="{2FB29F64-B0F9-2F07-565F-3FB20A78FE09}"/>
          </ac:picMkLst>
        </pc:picChg>
        <pc:picChg chg="add del mod ord modCrop">
          <ac:chgData name="Pieterjan Golf Palingbeek" userId="S::pieterjan@golfpalingbeek.be::7a677e0c-f602-4841-8d7c-56048ab71b9d" providerId="AD" clId="Web-{F2A46F4E-07C1-1C41-BED0-BD38CE25EE52}" dt="2024-02-21T11:33:34.042" v="324"/>
          <ac:picMkLst>
            <pc:docMk/>
            <pc:sldMk cId="0" sldId="257"/>
            <ac:picMk id="7" creationId="{B75D292B-561D-4081-0037-51DADC7D62EF}"/>
          </ac:picMkLst>
        </pc:picChg>
      </pc:sldChg>
      <pc:sldChg chg="addSp delSp modSp">
        <pc:chgData name="Pieterjan Golf Palingbeek" userId="S::pieterjan@golfpalingbeek.be::7a677e0c-f602-4841-8d7c-56048ab71b9d" providerId="AD" clId="Web-{F2A46F4E-07C1-1C41-BED0-BD38CE25EE52}" dt="2024-02-21T13:15:17.876" v="603" actId="20577"/>
        <pc:sldMkLst>
          <pc:docMk/>
          <pc:sldMk cId="0" sldId="258"/>
        </pc:sldMkLst>
        <pc:spChg chg="mod">
          <ac:chgData name="Pieterjan Golf Palingbeek" userId="S::pieterjan@golfpalingbeek.be::7a677e0c-f602-4841-8d7c-56048ab71b9d" providerId="AD" clId="Web-{F2A46F4E-07C1-1C41-BED0-BD38CE25EE52}" dt="2024-02-21T13:15:17.876" v="603" actId="20577"/>
          <ac:spMkLst>
            <pc:docMk/>
            <pc:sldMk cId="0" sldId="258"/>
            <ac:spMk id="12" creationId="{FB836692-7A1B-46A2-9DD1-C5E87ECF8622}"/>
          </ac:spMkLst>
        </pc:spChg>
        <pc:picChg chg="add del mod modCrop">
          <ac:chgData name="Pieterjan Golf Palingbeek" userId="S::pieterjan@golfpalingbeek.be::7a677e0c-f602-4841-8d7c-56048ab71b9d" providerId="AD" clId="Web-{F2A46F4E-07C1-1C41-BED0-BD38CE25EE52}" dt="2024-02-21T11:40:55.817" v="381"/>
          <ac:picMkLst>
            <pc:docMk/>
            <pc:sldMk cId="0" sldId="258"/>
            <ac:picMk id="3" creationId="{EE41EBBB-312C-C66C-1A68-EE26B460E8C4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0:51:35.910" v="0"/>
          <ac:picMkLst>
            <pc:docMk/>
            <pc:sldMk cId="0" sldId="258"/>
            <ac:picMk id="7" creationId="{BF5795E4-5DC0-C0FA-C538-4673318CC33E}"/>
          </ac:picMkLst>
        </pc:picChg>
        <pc:picChg chg="add mod">
          <ac:chgData name="Pieterjan Golf Palingbeek" userId="S::pieterjan@golfpalingbeek.be::7a677e0c-f602-4841-8d7c-56048ab71b9d" providerId="AD" clId="Web-{F2A46F4E-07C1-1C41-BED0-BD38CE25EE52}" dt="2024-02-21T12:17:50.065" v="495" actId="1076"/>
          <ac:picMkLst>
            <pc:docMk/>
            <pc:sldMk cId="0" sldId="258"/>
            <ac:picMk id="9" creationId="{2907B5E7-C2E1-10EE-1105-B0C76C128F86}"/>
          </ac:picMkLst>
        </pc:picChg>
        <pc:picChg chg="add mod modCrop">
          <ac:chgData name="Pieterjan Golf Palingbeek" userId="S::pieterjan@golfpalingbeek.be::7a677e0c-f602-4841-8d7c-56048ab71b9d" providerId="AD" clId="Web-{F2A46F4E-07C1-1C41-BED0-BD38CE25EE52}" dt="2024-02-21T12:17:47.111" v="494" actId="1076"/>
          <ac:picMkLst>
            <pc:docMk/>
            <pc:sldMk cId="0" sldId="258"/>
            <ac:picMk id="10" creationId="{2441D8F8-B67A-3848-6323-AB07EAFEA2FD}"/>
          </ac:picMkLst>
        </pc:picChg>
      </pc:sldChg>
      <pc:sldChg chg="addSp delSp modSp mod setBg">
        <pc:chgData name="Pieterjan Golf Palingbeek" userId="S::pieterjan@golfpalingbeek.be::7a677e0c-f602-4841-8d7c-56048ab71b9d" providerId="AD" clId="Web-{F2A46F4E-07C1-1C41-BED0-BD38CE25EE52}" dt="2024-02-21T12:16:57.297" v="491" actId="20577"/>
        <pc:sldMkLst>
          <pc:docMk/>
          <pc:sldMk cId="0" sldId="259"/>
        </pc:sldMkLst>
        <pc:spChg chg="mod">
          <ac:chgData name="Pieterjan Golf Palingbeek" userId="S::pieterjan@golfpalingbeek.be::7a677e0c-f602-4841-8d7c-56048ab71b9d" providerId="AD" clId="Web-{F2A46F4E-07C1-1C41-BED0-BD38CE25EE52}" dt="2024-02-21T11:46:18.417" v="398" actId="1076"/>
          <ac:spMkLst>
            <pc:docMk/>
            <pc:sldMk cId="0" sldId="259"/>
            <ac:spMk id="6" creationId="{E08CFE9F-710F-4C83-BDE7-74C2A810E463}"/>
          </ac:spMkLst>
        </pc:spChg>
        <pc:spChg chg="mod">
          <ac:chgData name="Pieterjan Golf Palingbeek" userId="S::pieterjan@golfpalingbeek.be::7a677e0c-f602-4841-8d7c-56048ab71b9d" providerId="AD" clId="Web-{F2A46F4E-07C1-1C41-BED0-BD38CE25EE52}" dt="2024-02-21T12:16:57.297" v="491" actId="20577"/>
          <ac:spMkLst>
            <pc:docMk/>
            <pc:sldMk cId="0" sldId="259"/>
            <ac:spMk id="7" creationId="{C37C9E93-F068-4398-9AD5-F58BAE7A8A62}"/>
          </ac:spMkLst>
        </pc:spChg>
        <pc:picChg chg="add del mod">
          <ac:chgData name="Pieterjan Golf Palingbeek" userId="S::pieterjan@golfpalingbeek.be::7a677e0c-f602-4841-8d7c-56048ab71b9d" providerId="AD" clId="Web-{F2A46F4E-07C1-1C41-BED0-BD38CE25EE52}" dt="2024-02-21T11:46:07.557" v="395"/>
          <ac:picMkLst>
            <pc:docMk/>
            <pc:sldMk cId="0" sldId="259"/>
            <ac:picMk id="3" creationId="{648C4B10-6D19-C833-FA41-A9C9D2194C57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1:45:44.635" v="391"/>
          <ac:picMkLst>
            <pc:docMk/>
            <pc:sldMk cId="0" sldId="259"/>
            <ac:picMk id="4" creationId="{33247ADE-E1BD-4705-BD1A-24AC85D3CA3A}"/>
          </ac:picMkLst>
        </pc:picChg>
      </pc:sldChg>
      <pc:sldChg chg="modSp">
        <pc:chgData name="Pieterjan Golf Palingbeek" userId="S::pieterjan@golfpalingbeek.be::7a677e0c-f602-4841-8d7c-56048ab71b9d" providerId="AD" clId="Web-{F2A46F4E-07C1-1C41-BED0-BD38CE25EE52}" dt="2024-02-21T13:36:57.623" v="694" actId="20577"/>
        <pc:sldMkLst>
          <pc:docMk/>
          <pc:sldMk cId="0" sldId="262"/>
        </pc:sldMkLst>
        <pc:spChg chg="mod">
          <ac:chgData name="Pieterjan Golf Palingbeek" userId="S::pieterjan@golfpalingbeek.be::7a677e0c-f602-4841-8d7c-56048ab71b9d" providerId="AD" clId="Web-{F2A46F4E-07C1-1C41-BED0-BD38CE25EE52}" dt="2024-02-21T13:36:57.623" v="694" actId="20577"/>
          <ac:spMkLst>
            <pc:docMk/>
            <pc:sldMk cId="0" sldId="262"/>
            <ac:spMk id="13" creationId="{5D69EEC2-643B-187B-D501-06B731D1DECC}"/>
          </ac:spMkLst>
        </pc:spChg>
      </pc:sldChg>
      <pc:sldChg chg="addSp delSp modSp">
        <pc:chgData name="Pieterjan Golf Palingbeek" userId="S::pieterjan@golfpalingbeek.be::7a677e0c-f602-4841-8d7c-56048ab71b9d" providerId="AD" clId="Web-{F2A46F4E-07C1-1C41-BED0-BD38CE25EE52}" dt="2024-02-21T12:26:09.471" v="548"/>
        <pc:sldMkLst>
          <pc:docMk/>
          <pc:sldMk cId="0" sldId="265"/>
        </pc:sldMkLst>
        <pc:spChg chg="mod">
          <ac:chgData name="Pieterjan Golf Palingbeek" userId="S::pieterjan@golfpalingbeek.be::7a677e0c-f602-4841-8d7c-56048ab71b9d" providerId="AD" clId="Web-{F2A46F4E-07C1-1C41-BED0-BD38CE25EE52}" dt="2024-02-21T12:23:40.825" v="536" actId="20577"/>
          <ac:spMkLst>
            <pc:docMk/>
            <pc:sldMk cId="0" sldId="265"/>
            <ac:spMk id="11" creationId="{083C4430-07A7-4FAF-A23C-AC4BC3722868}"/>
          </ac:spMkLst>
        </pc:spChg>
        <pc:picChg chg="del">
          <ac:chgData name="Pieterjan Golf Palingbeek" userId="S::pieterjan@golfpalingbeek.be::7a677e0c-f602-4841-8d7c-56048ab71b9d" providerId="AD" clId="Web-{F2A46F4E-07C1-1C41-BED0-BD38CE25EE52}" dt="2024-02-21T11:48:54.779" v="431"/>
          <ac:picMkLst>
            <pc:docMk/>
            <pc:sldMk cId="0" sldId="265"/>
            <ac:picMk id="2" creationId="{17B6663D-544A-55C0-4295-498CB245BA21}"/>
          </ac:picMkLst>
        </pc:picChg>
        <pc:picChg chg="add mod">
          <ac:chgData name="Pieterjan Golf Palingbeek" userId="S::pieterjan@golfpalingbeek.be::7a677e0c-f602-4841-8d7c-56048ab71b9d" providerId="AD" clId="Web-{F2A46F4E-07C1-1C41-BED0-BD38CE25EE52}" dt="2024-02-21T12:25:41.876" v="543" actId="1076"/>
          <ac:picMkLst>
            <pc:docMk/>
            <pc:sldMk cId="0" sldId="265"/>
            <ac:picMk id="2" creationId="{6012AD3A-10DD-F973-86A4-5504D39C105D}"/>
          </ac:picMkLst>
        </pc:picChg>
        <pc:picChg chg="add mod">
          <ac:chgData name="Pieterjan Golf Palingbeek" userId="S::pieterjan@golfpalingbeek.be::7a677e0c-f602-4841-8d7c-56048ab71b9d" providerId="AD" clId="Web-{F2A46F4E-07C1-1C41-BED0-BD38CE25EE52}" dt="2024-02-21T12:25:37.954" v="542" actId="1076"/>
          <ac:picMkLst>
            <pc:docMk/>
            <pc:sldMk cId="0" sldId="265"/>
            <ac:picMk id="5" creationId="{B1902EED-E222-BF44-C97F-ED7A82425738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1:48:40.982" v="425"/>
          <ac:picMkLst>
            <pc:docMk/>
            <pc:sldMk cId="0" sldId="265"/>
            <ac:picMk id="5" creationId="{B3E63E2D-667F-1703-6668-AA62330408CA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1:49:08.061" v="435"/>
          <ac:picMkLst>
            <pc:docMk/>
            <pc:sldMk cId="0" sldId="265"/>
            <ac:picMk id="6" creationId="{A698C1BF-D944-5061-7312-BB91FDEBA52E}"/>
          </ac:picMkLst>
        </pc:picChg>
        <pc:picChg chg="mod modCrop">
          <ac:chgData name="Pieterjan Golf Palingbeek" userId="S::pieterjan@golfpalingbeek.be::7a677e0c-f602-4841-8d7c-56048ab71b9d" providerId="AD" clId="Web-{F2A46F4E-07C1-1C41-BED0-BD38CE25EE52}" dt="2024-02-21T12:26:09.471" v="548"/>
          <ac:picMkLst>
            <pc:docMk/>
            <pc:sldMk cId="0" sldId="265"/>
            <ac:picMk id="13" creationId="{0D3FAA62-E226-D221-D912-C67503873B61}"/>
          </ac:picMkLst>
        </pc:picChg>
      </pc:sldChg>
      <pc:sldChg chg="addSp delSp modSp">
        <pc:chgData name="Pieterjan Golf Palingbeek" userId="S::pieterjan@golfpalingbeek.be::7a677e0c-f602-4841-8d7c-56048ab71b9d" providerId="AD" clId="Web-{F2A46F4E-07C1-1C41-BED0-BD38CE25EE52}" dt="2024-02-21T13:30:35.907" v="657"/>
        <pc:sldMkLst>
          <pc:docMk/>
          <pc:sldMk cId="304506862" sldId="289"/>
        </pc:sldMkLst>
        <pc:spChg chg="mod">
          <ac:chgData name="Pieterjan Golf Palingbeek" userId="S::pieterjan@golfpalingbeek.be::7a677e0c-f602-4841-8d7c-56048ab71b9d" providerId="AD" clId="Web-{F2A46F4E-07C1-1C41-BED0-BD38CE25EE52}" dt="2024-02-21T13:24:03.394" v="627" actId="20577"/>
          <ac:spMkLst>
            <pc:docMk/>
            <pc:sldMk cId="304506862" sldId="289"/>
            <ac:spMk id="8" creationId="{5B4BA12E-6659-F049-9B6E-81D9A6397DA0}"/>
          </ac:spMkLst>
        </pc:spChg>
        <pc:picChg chg="add mod modCrop">
          <ac:chgData name="Pieterjan Golf Palingbeek" userId="S::pieterjan@golfpalingbeek.be::7a677e0c-f602-4841-8d7c-56048ab71b9d" providerId="AD" clId="Web-{F2A46F4E-07C1-1C41-BED0-BD38CE25EE52}" dt="2024-02-21T13:30:07.250" v="654" actId="14100"/>
          <ac:picMkLst>
            <pc:docMk/>
            <pc:sldMk cId="304506862" sldId="289"/>
            <ac:picMk id="3" creationId="{CD83BC08-FE51-6D46-F01F-F383A47A222A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2:22:52.262" v="527"/>
          <ac:picMkLst>
            <pc:docMk/>
            <pc:sldMk cId="304506862" sldId="289"/>
            <ac:picMk id="10" creationId="{4D34DA30-6FA9-BF06-D3E5-B594E11F4587}"/>
          </ac:picMkLst>
        </pc:picChg>
        <pc:picChg chg="mod modCrop">
          <ac:chgData name="Pieterjan Golf Palingbeek" userId="S::pieterjan@golfpalingbeek.be::7a677e0c-f602-4841-8d7c-56048ab71b9d" providerId="AD" clId="Web-{F2A46F4E-07C1-1C41-BED0-BD38CE25EE52}" dt="2024-02-21T13:30:35.907" v="657"/>
          <ac:picMkLst>
            <pc:docMk/>
            <pc:sldMk cId="304506862" sldId="289"/>
            <ac:picMk id="11" creationId="{2F822455-79DA-52B0-F88F-27EA4624DEC4}"/>
          </ac:picMkLst>
        </pc:picChg>
      </pc:sldChg>
      <pc:sldChg chg="modSp">
        <pc:chgData name="Pieterjan Golf Palingbeek" userId="S::pieterjan@golfpalingbeek.be::7a677e0c-f602-4841-8d7c-56048ab71b9d" providerId="AD" clId="Web-{F2A46F4E-07C1-1C41-BED0-BD38CE25EE52}" dt="2024-02-21T12:21:16.290" v="517" actId="14100"/>
        <pc:sldMkLst>
          <pc:docMk/>
          <pc:sldMk cId="3404429064" sldId="291"/>
        </pc:sldMkLst>
        <pc:picChg chg="mod">
          <ac:chgData name="Pieterjan Golf Palingbeek" userId="S::pieterjan@golfpalingbeek.be::7a677e0c-f602-4841-8d7c-56048ab71b9d" providerId="AD" clId="Web-{F2A46F4E-07C1-1C41-BED0-BD38CE25EE52}" dt="2024-02-21T12:21:16.290" v="517" actId="14100"/>
          <ac:picMkLst>
            <pc:docMk/>
            <pc:sldMk cId="3404429064" sldId="291"/>
            <ac:picMk id="7" creationId="{B1FF3FF5-4B95-9333-4AD8-4B27AAB3EE1B}"/>
          </ac:picMkLst>
        </pc:picChg>
      </pc:sldChg>
      <pc:sldChg chg="addSp delSp modSp">
        <pc:chgData name="Pieterjan Golf Palingbeek" userId="S::pieterjan@golfpalingbeek.be::7a677e0c-f602-4841-8d7c-56048ab71b9d" providerId="AD" clId="Web-{F2A46F4E-07C1-1C41-BED0-BD38CE25EE52}" dt="2024-02-21T11:20:41.416" v="249" actId="1076"/>
        <pc:sldMkLst>
          <pc:docMk/>
          <pc:sldMk cId="914931501" sldId="296"/>
        </pc:sldMkLst>
        <pc:spChg chg="mod">
          <ac:chgData name="Pieterjan Golf Palingbeek" userId="S::pieterjan@golfpalingbeek.be::7a677e0c-f602-4841-8d7c-56048ab71b9d" providerId="AD" clId="Web-{F2A46F4E-07C1-1C41-BED0-BD38CE25EE52}" dt="2024-02-21T11:20:41.416" v="249" actId="1076"/>
          <ac:spMkLst>
            <pc:docMk/>
            <pc:sldMk cId="914931501" sldId="296"/>
            <ac:spMk id="3" creationId="{BF218D39-8C49-410D-A8D1-A81ACAC65FE3}"/>
          </ac:spMkLst>
        </pc:spChg>
        <pc:spChg chg="mod">
          <ac:chgData name="Pieterjan Golf Palingbeek" userId="S::pieterjan@golfpalingbeek.be::7a677e0c-f602-4841-8d7c-56048ab71b9d" providerId="AD" clId="Web-{F2A46F4E-07C1-1C41-BED0-BD38CE25EE52}" dt="2024-02-21T11:19:41.727" v="235" actId="20577"/>
          <ac:spMkLst>
            <pc:docMk/>
            <pc:sldMk cId="914931501" sldId="296"/>
            <ac:spMk id="11" creationId="{BEFE5C31-85EF-4ED9-2D5C-BEFF6369C0F4}"/>
          </ac:spMkLst>
        </pc:spChg>
        <pc:picChg chg="mod">
          <ac:chgData name="Pieterjan Golf Palingbeek" userId="S::pieterjan@golfpalingbeek.be::7a677e0c-f602-4841-8d7c-56048ab71b9d" providerId="AD" clId="Web-{F2A46F4E-07C1-1C41-BED0-BD38CE25EE52}" dt="2024-02-21T11:20:23.947" v="243" actId="1076"/>
          <ac:picMkLst>
            <pc:docMk/>
            <pc:sldMk cId="914931501" sldId="296"/>
            <ac:picMk id="2" creationId="{B40B6152-BDC8-736D-6EEE-653E7B1C6DA9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1:19:11.508" v="231" actId="1076"/>
          <ac:picMkLst>
            <pc:docMk/>
            <pc:sldMk cId="914931501" sldId="296"/>
            <ac:picMk id="4" creationId="{C0E8BA34-75E2-569A-3CD2-BD1AEEF3E8BD}"/>
          </ac:picMkLst>
        </pc:picChg>
        <pc:picChg chg="add del mod ord modCrop">
          <ac:chgData name="Pieterjan Golf Palingbeek" userId="S::pieterjan@golfpalingbeek.be::7a677e0c-f602-4841-8d7c-56048ab71b9d" providerId="AD" clId="Web-{F2A46F4E-07C1-1C41-BED0-BD38CE25EE52}" dt="2024-02-21T11:16:44.739" v="207"/>
          <ac:picMkLst>
            <pc:docMk/>
            <pc:sldMk cId="914931501" sldId="296"/>
            <ac:picMk id="5" creationId="{2BFAEFBD-BBD2-6A4C-DCC2-759F942638E8}"/>
          </ac:picMkLst>
        </pc:picChg>
        <pc:picChg chg="add del mod modCrop">
          <ac:chgData name="Pieterjan Golf Palingbeek" userId="S::pieterjan@golfpalingbeek.be::7a677e0c-f602-4841-8d7c-56048ab71b9d" providerId="AD" clId="Web-{F2A46F4E-07C1-1C41-BED0-BD38CE25EE52}" dt="2024-02-21T11:17:51.069" v="218"/>
          <ac:picMkLst>
            <pc:docMk/>
            <pc:sldMk cId="914931501" sldId="296"/>
            <ac:picMk id="6" creationId="{F5F0CA80-E137-4ABC-1C0F-46B4D49B1B60}"/>
          </ac:picMkLst>
        </pc:picChg>
        <pc:picChg chg="add mod ord modCrop">
          <ac:chgData name="Pieterjan Golf Palingbeek" userId="S::pieterjan@golfpalingbeek.be::7a677e0c-f602-4841-8d7c-56048ab71b9d" providerId="AD" clId="Web-{F2A46F4E-07C1-1C41-BED0-BD38CE25EE52}" dt="2024-02-21T11:20:37.822" v="248" actId="1076"/>
          <ac:picMkLst>
            <pc:docMk/>
            <pc:sldMk cId="914931501" sldId="296"/>
            <ac:picMk id="7" creationId="{4C4F2EA5-8A4A-4562-E9A1-66B7DEB75111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1:12:56.688" v="174"/>
          <ac:picMkLst>
            <pc:docMk/>
            <pc:sldMk cId="914931501" sldId="296"/>
            <ac:picMk id="13" creationId="{0AEF4F54-18A5-248D-A8AB-AE1D575090D8}"/>
          </ac:picMkLst>
        </pc:picChg>
      </pc:sldChg>
      <pc:sldChg chg="modSp">
        <pc:chgData name="Pieterjan Golf Palingbeek" userId="S::pieterjan@golfpalingbeek.be::7a677e0c-f602-4841-8d7c-56048ab71b9d" providerId="AD" clId="Web-{F2A46F4E-07C1-1C41-BED0-BD38CE25EE52}" dt="2024-02-21T12:17:23.064" v="493" actId="1076"/>
        <pc:sldMkLst>
          <pc:docMk/>
          <pc:sldMk cId="4145957776" sldId="297"/>
        </pc:sldMkLst>
        <pc:spChg chg="mod">
          <ac:chgData name="Pieterjan Golf Palingbeek" userId="S::pieterjan@golfpalingbeek.be::7a677e0c-f602-4841-8d7c-56048ab71b9d" providerId="AD" clId="Web-{F2A46F4E-07C1-1C41-BED0-BD38CE25EE52}" dt="2024-02-21T12:17:23.064" v="493" actId="1076"/>
          <ac:spMkLst>
            <pc:docMk/>
            <pc:sldMk cId="4145957776" sldId="297"/>
            <ac:spMk id="12" creationId="{F62A3588-1A35-D865-A744-02950508CDE4}"/>
          </ac:spMkLst>
        </pc:spChg>
      </pc:sldChg>
      <pc:sldChg chg="modSp">
        <pc:chgData name="Pieterjan Golf Palingbeek" userId="S::pieterjan@golfpalingbeek.be::7a677e0c-f602-4841-8d7c-56048ab71b9d" providerId="AD" clId="Web-{F2A46F4E-07C1-1C41-BED0-BD38CE25EE52}" dt="2024-02-21T11:34:42.668" v="336" actId="20577"/>
        <pc:sldMkLst>
          <pc:docMk/>
          <pc:sldMk cId="2110354717" sldId="298"/>
        </pc:sldMkLst>
        <pc:spChg chg="mod">
          <ac:chgData name="Pieterjan Golf Palingbeek" userId="S::pieterjan@golfpalingbeek.be::7a677e0c-f602-4841-8d7c-56048ab71b9d" providerId="AD" clId="Web-{F2A46F4E-07C1-1C41-BED0-BD38CE25EE52}" dt="2024-02-21T11:34:42.668" v="336" actId="20577"/>
          <ac:spMkLst>
            <pc:docMk/>
            <pc:sldMk cId="2110354717" sldId="298"/>
            <ac:spMk id="4" creationId="{97F5C8C7-34BA-8847-57EF-BCC2985AF6BD}"/>
          </ac:spMkLst>
        </pc:spChg>
      </pc:sldChg>
      <pc:sldChg chg="addSp delSp modSp mod setBg">
        <pc:chgData name="Pieterjan Golf Palingbeek" userId="S::pieterjan@golfpalingbeek.be::7a677e0c-f602-4841-8d7c-56048ab71b9d" providerId="AD" clId="Web-{F2A46F4E-07C1-1C41-BED0-BD38CE25EE52}" dt="2024-02-21T12:41:43.890" v="596" actId="20577"/>
        <pc:sldMkLst>
          <pc:docMk/>
          <pc:sldMk cId="1983844787" sldId="300"/>
        </pc:sldMkLst>
        <pc:spChg chg="mod">
          <ac:chgData name="Pieterjan Golf Palingbeek" userId="S::pieterjan@golfpalingbeek.be::7a677e0c-f602-4841-8d7c-56048ab71b9d" providerId="AD" clId="Web-{F2A46F4E-07C1-1C41-BED0-BD38CE25EE52}" dt="2024-02-21T12:41:43.890" v="596" actId="20577"/>
          <ac:spMkLst>
            <pc:docMk/>
            <pc:sldMk cId="1983844787" sldId="300"/>
            <ac:spMk id="6" creationId="{E08CFE9F-710F-4C83-BDE7-74C2A810E463}"/>
          </ac:spMkLst>
        </pc:spChg>
        <pc:picChg chg="mod">
          <ac:chgData name="Pieterjan Golf Palingbeek" userId="S::pieterjan@golfpalingbeek.be::7a677e0c-f602-4841-8d7c-56048ab71b9d" providerId="AD" clId="Web-{F2A46F4E-07C1-1C41-BED0-BD38CE25EE52}" dt="2024-02-21T12:41:15.749" v="589" actId="1076"/>
          <ac:picMkLst>
            <pc:docMk/>
            <pc:sldMk cId="1983844787" sldId="300"/>
            <ac:picMk id="3" creationId="{DE5C49D6-0220-4C5D-3FDA-ECA9CD0F603B}"/>
          </ac:picMkLst>
        </pc:picChg>
        <pc:picChg chg="add del mod modCrop">
          <ac:chgData name="Pieterjan Golf Palingbeek" userId="S::pieterjan@golfpalingbeek.be::7a677e0c-f602-4841-8d7c-56048ab71b9d" providerId="AD" clId="Web-{F2A46F4E-07C1-1C41-BED0-BD38CE25EE52}" dt="2024-02-21T11:28:46.364" v="275"/>
          <ac:picMkLst>
            <pc:docMk/>
            <pc:sldMk cId="1983844787" sldId="300"/>
            <ac:picMk id="4" creationId="{CD95B1C7-C26E-8C3B-10BA-9945F408501E}"/>
          </ac:picMkLst>
        </pc:picChg>
        <pc:picChg chg="del mod">
          <ac:chgData name="Pieterjan Golf Palingbeek" userId="S::pieterjan@golfpalingbeek.be::7a677e0c-f602-4841-8d7c-56048ab71b9d" providerId="AD" clId="Web-{F2A46F4E-07C1-1C41-BED0-BD38CE25EE52}" dt="2024-02-21T12:40:39.170" v="579"/>
          <ac:picMkLst>
            <pc:docMk/>
            <pc:sldMk cId="1983844787" sldId="300"/>
            <ac:picMk id="5" creationId="{2D293E3E-78E7-AE0D-24FC-EF69C97A4DAA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2:41:23.687" v="594" actId="1076"/>
          <ac:picMkLst>
            <pc:docMk/>
            <pc:sldMk cId="1983844787" sldId="300"/>
            <ac:picMk id="8" creationId="{CC8DC37A-B57A-C008-5E4B-9E660E4AA193}"/>
          </ac:picMkLst>
        </pc:picChg>
      </pc:sldChg>
      <pc:sldChg chg="modSp">
        <pc:chgData name="Pieterjan Golf Palingbeek" userId="S::pieterjan@golfpalingbeek.be::7a677e0c-f602-4841-8d7c-56048ab71b9d" providerId="AD" clId="Web-{F2A46F4E-07C1-1C41-BED0-BD38CE25EE52}" dt="2024-02-21T13:25:33.193" v="633" actId="1076"/>
        <pc:sldMkLst>
          <pc:docMk/>
          <pc:sldMk cId="460854766" sldId="301"/>
        </pc:sldMkLst>
        <pc:picChg chg="mod">
          <ac:chgData name="Pieterjan Golf Palingbeek" userId="S::pieterjan@golfpalingbeek.be::7a677e0c-f602-4841-8d7c-56048ab71b9d" providerId="AD" clId="Web-{F2A46F4E-07C1-1C41-BED0-BD38CE25EE52}" dt="2024-02-21T13:25:33.193" v="633" actId="1076"/>
          <ac:picMkLst>
            <pc:docMk/>
            <pc:sldMk cId="460854766" sldId="301"/>
            <ac:picMk id="4" creationId="{834E03BD-5DAB-DBCE-5940-893A32FDCAF1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3:25:23.037" v="631" actId="1076"/>
          <ac:picMkLst>
            <pc:docMk/>
            <pc:sldMk cId="460854766" sldId="301"/>
            <ac:picMk id="7" creationId="{967C47CF-8E96-7D75-6723-C397CD09B8AA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3:25:13.708" v="629" actId="1076"/>
          <ac:picMkLst>
            <pc:docMk/>
            <pc:sldMk cId="460854766" sldId="301"/>
            <ac:picMk id="10" creationId="{0CB807AB-4977-8B7F-BF21-56D7DBBFA309}"/>
          </ac:picMkLst>
        </pc:picChg>
      </pc:sldChg>
      <pc:sldChg chg="addSp delSp modSp">
        <pc:chgData name="Pieterjan Golf Palingbeek" userId="S::pieterjan@golfpalingbeek.be::7a677e0c-f602-4841-8d7c-56048ab71b9d" providerId="AD" clId="Web-{F2A46F4E-07C1-1C41-BED0-BD38CE25EE52}" dt="2024-02-21T12:28:46.288" v="551" actId="1076"/>
        <pc:sldMkLst>
          <pc:docMk/>
          <pc:sldMk cId="3097875198" sldId="303"/>
        </pc:sldMkLst>
        <pc:spChg chg="del mod">
          <ac:chgData name="Pieterjan Golf Palingbeek" userId="S::pieterjan@golfpalingbeek.be::7a677e0c-f602-4841-8d7c-56048ab71b9d" providerId="AD" clId="Web-{F2A46F4E-07C1-1C41-BED0-BD38CE25EE52}" dt="2024-02-21T10:54:59.149" v="20"/>
          <ac:spMkLst>
            <pc:docMk/>
            <pc:sldMk cId="3097875198" sldId="303"/>
            <ac:spMk id="2" creationId="{416D3D15-583D-09AD-052A-DC2A1E9FF27D}"/>
          </ac:spMkLst>
        </pc:spChg>
        <pc:spChg chg="add mod">
          <ac:chgData name="Pieterjan Golf Palingbeek" userId="S::pieterjan@golfpalingbeek.be::7a677e0c-f602-4841-8d7c-56048ab71b9d" providerId="AD" clId="Web-{F2A46F4E-07C1-1C41-BED0-BD38CE25EE52}" dt="2024-02-21T12:19:32.615" v="511" actId="1076"/>
          <ac:spMkLst>
            <pc:docMk/>
            <pc:sldMk cId="3097875198" sldId="303"/>
            <ac:spMk id="5" creationId="{385A8AEA-B175-E59D-2C5E-25D2DE522335}"/>
          </ac:spMkLst>
        </pc:spChg>
        <pc:spChg chg="mod">
          <ac:chgData name="Pieterjan Golf Palingbeek" userId="S::pieterjan@golfpalingbeek.be::7a677e0c-f602-4841-8d7c-56048ab71b9d" providerId="AD" clId="Web-{F2A46F4E-07C1-1C41-BED0-BD38CE25EE52}" dt="2024-02-21T12:19:38.240" v="512" actId="1076"/>
          <ac:spMkLst>
            <pc:docMk/>
            <pc:sldMk cId="3097875198" sldId="303"/>
            <ac:spMk id="6" creationId="{D0050F9E-D6DE-A118-6F8F-D832E8E2F077}"/>
          </ac:spMkLst>
        </pc:spChg>
        <pc:picChg chg="del">
          <ac:chgData name="Pieterjan Golf Palingbeek" userId="S::pieterjan@golfpalingbeek.be::7a677e0c-f602-4841-8d7c-56048ab71b9d" providerId="AD" clId="Web-{F2A46F4E-07C1-1C41-BED0-BD38CE25EE52}" dt="2024-02-21T11:47:19.653" v="404"/>
          <ac:picMkLst>
            <pc:docMk/>
            <pc:sldMk cId="3097875198" sldId="303"/>
            <ac:picMk id="8" creationId="{48928317-BD75-6458-D164-A26BCC3F6499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1:47:18.309" v="402"/>
          <ac:picMkLst>
            <pc:docMk/>
            <pc:sldMk cId="3097875198" sldId="303"/>
            <ac:picMk id="9" creationId="{F7CE62E2-A620-DD4B-0311-DDDFF4BBD38C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1:47:19.043" v="403"/>
          <ac:picMkLst>
            <pc:docMk/>
            <pc:sldMk cId="3097875198" sldId="303"/>
            <ac:picMk id="10" creationId="{891A72D7-E6BE-262B-D266-5D3B3CE09AF9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2:28:44.069" v="550" actId="1076"/>
          <ac:picMkLst>
            <pc:docMk/>
            <pc:sldMk cId="3097875198" sldId="303"/>
            <ac:picMk id="11" creationId="{11C4014F-E9CE-C4EE-85F7-349A77A4A1EC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2:28:46.288" v="551" actId="1076"/>
          <ac:picMkLst>
            <pc:docMk/>
            <pc:sldMk cId="3097875198" sldId="303"/>
            <ac:picMk id="13" creationId="{8EA4A882-44B4-08FE-B30E-80C5A3D0EA24}"/>
          </ac:picMkLst>
        </pc:picChg>
        <pc:picChg chg="add mod">
          <ac:chgData name="Pieterjan Golf Palingbeek" userId="S::pieterjan@golfpalingbeek.be::7a677e0c-f602-4841-8d7c-56048ab71b9d" providerId="AD" clId="Web-{F2A46F4E-07C1-1C41-BED0-BD38CE25EE52}" dt="2024-02-21T12:18:58.067" v="505" actId="1076"/>
          <ac:picMkLst>
            <pc:docMk/>
            <pc:sldMk cId="3097875198" sldId="303"/>
            <ac:picMk id="14" creationId="{595865BA-4981-0202-12D5-F10697AAD3F9}"/>
          </ac:picMkLst>
        </pc:picChg>
        <pc:picChg chg="add mod">
          <ac:chgData name="Pieterjan Golf Palingbeek" userId="S::pieterjan@golfpalingbeek.be::7a677e0c-f602-4841-8d7c-56048ab71b9d" providerId="AD" clId="Web-{F2A46F4E-07C1-1C41-BED0-BD38CE25EE52}" dt="2024-02-21T12:19:00.754" v="506" actId="14100"/>
          <ac:picMkLst>
            <pc:docMk/>
            <pc:sldMk cId="3097875198" sldId="303"/>
            <ac:picMk id="15" creationId="{8B07AC98-2AE2-BBAD-D855-DEDFA32AEA21}"/>
          </ac:picMkLst>
        </pc:picChg>
        <pc:picChg chg="add mod">
          <ac:chgData name="Pieterjan Golf Palingbeek" userId="S::pieterjan@golfpalingbeek.be::7a677e0c-f602-4841-8d7c-56048ab71b9d" providerId="AD" clId="Web-{F2A46F4E-07C1-1C41-BED0-BD38CE25EE52}" dt="2024-02-21T12:18:41.488" v="501" actId="1076"/>
          <ac:picMkLst>
            <pc:docMk/>
            <pc:sldMk cId="3097875198" sldId="303"/>
            <ac:picMk id="16" creationId="{82441E12-1512-19D7-3703-86158095542B}"/>
          </ac:picMkLst>
        </pc:picChg>
      </pc:sldChg>
      <pc:sldChg chg="addSp delSp modSp">
        <pc:chgData name="Pieterjan Golf Palingbeek" userId="S::pieterjan@golfpalingbeek.be::7a677e0c-f602-4841-8d7c-56048ab71b9d" providerId="AD" clId="Web-{F2A46F4E-07C1-1C41-BED0-BD38CE25EE52}" dt="2024-02-21T13:36:26.278" v="692" actId="1076"/>
        <pc:sldMkLst>
          <pc:docMk/>
          <pc:sldMk cId="1584401614" sldId="304"/>
        </pc:sldMkLst>
        <pc:spChg chg="mod">
          <ac:chgData name="Pieterjan Golf Palingbeek" userId="S::pieterjan@golfpalingbeek.be::7a677e0c-f602-4841-8d7c-56048ab71b9d" providerId="AD" clId="Web-{F2A46F4E-07C1-1C41-BED0-BD38CE25EE52}" dt="2024-02-21T13:21:04.481" v="625" actId="1076"/>
          <ac:spMkLst>
            <pc:docMk/>
            <pc:sldMk cId="1584401614" sldId="304"/>
            <ac:spMk id="2" creationId="{416D3D15-583D-09AD-052A-DC2A1E9FF27D}"/>
          </ac:spMkLst>
        </pc:spChg>
        <pc:spChg chg="add mod">
          <ac:chgData name="Pieterjan Golf Palingbeek" userId="S::pieterjan@golfpalingbeek.be::7a677e0c-f602-4841-8d7c-56048ab71b9d" providerId="AD" clId="Web-{F2A46F4E-07C1-1C41-BED0-BD38CE25EE52}" dt="2024-02-21T11:00:14.390" v="111" actId="1076"/>
          <ac:spMkLst>
            <pc:docMk/>
            <pc:sldMk cId="1584401614" sldId="304"/>
            <ac:spMk id="5" creationId="{EC1E8184-EB47-91B9-FA75-02D937097124}"/>
          </ac:spMkLst>
        </pc:spChg>
        <pc:spChg chg="del mod">
          <ac:chgData name="Pieterjan Golf Palingbeek" userId="S::pieterjan@golfpalingbeek.be::7a677e0c-f602-4841-8d7c-56048ab71b9d" providerId="AD" clId="Web-{F2A46F4E-07C1-1C41-BED0-BD38CE25EE52}" dt="2024-02-21T10:55:15.134" v="24"/>
          <ac:spMkLst>
            <pc:docMk/>
            <pc:sldMk cId="1584401614" sldId="304"/>
            <ac:spMk id="6" creationId="{D0050F9E-D6DE-A118-6F8F-D832E8E2F077}"/>
          </ac:spMkLst>
        </pc:spChg>
        <pc:spChg chg="mod">
          <ac:chgData name="Pieterjan Golf Palingbeek" userId="S::pieterjan@golfpalingbeek.be::7a677e0c-f602-4841-8d7c-56048ab71b9d" providerId="AD" clId="Web-{F2A46F4E-07C1-1C41-BED0-BD38CE25EE52}" dt="2024-02-21T10:59:38.624" v="80" actId="20577"/>
          <ac:spMkLst>
            <pc:docMk/>
            <pc:sldMk cId="1584401614" sldId="304"/>
            <ac:spMk id="12" creationId="{59F4A89D-BD5A-C32B-0BEE-76AC8ADB1DDE}"/>
          </ac:spMkLst>
        </pc:spChg>
        <pc:picChg chg="mod">
          <ac:chgData name="Pieterjan Golf Palingbeek" userId="S::pieterjan@golfpalingbeek.be::7a677e0c-f602-4841-8d7c-56048ab71b9d" providerId="AD" clId="Web-{F2A46F4E-07C1-1C41-BED0-BD38CE25EE52}" dt="2024-02-21T10:59:10.764" v="74" actId="1076"/>
          <ac:picMkLst>
            <pc:docMk/>
            <pc:sldMk cId="1584401614" sldId="304"/>
            <ac:picMk id="3" creationId="{B7E01AB8-B01A-48AB-73D0-A26AA1726ADD}"/>
          </ac:picMkLst>
        </pc:picChg>
        <pc:picChg chg="add del mod modCrop">
          <ac:chgData name="Pieterjan Golf Palingbeek" userId="S::pieterjan@golfpalingbeek.be::7a677e0c-f602-4841-8d7c-56048ab71b9d" providerId="AD" clId="Web-{F2A46F4E-07C1-1C41-BED0-BD38CE25EE52}" dt="2024-02-21T13:31:30.596" v="658"/>
          <ac:picMkLst>
            <pc:docMk/>
            <pc:sldMk cId="1584401614" sldId="304"/>
            <ac:picMk id="6" creationId="{B8AD2582-6CF8-2FFE-E7C1-DBC74695A0F2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3:20:15.902" v="615" actId="1076"/>
          <ac:picMkLst>
            <pc:docMk/>
            <pc:sldMk cId="1584401614" sldId="304"/>
            <ac:picMk id="8" creationId="{48928317-BD75-6458-D164-A26BCC3F6499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3:36:15.590" v="689" actId="1076"/>
          <ac:picMkLst>
            <pc:docMk/>
            <pc:sldMk cId="1584401614" sldId="304"/>
            <ac:picMk id="9" creationId="{F7CE62E2-A620-DD4B-0311-DDDFF4BBD38C}"/>
          </ac:picMkLst>
        </pc:picChg>
        <pc:picChg chg="mod">
          <ac:chgData name="Pieterjan Golf Palingbeek" userId="S::pieterjan@golfpalingbeek.be::7a677e0c-f602-4841-8d7c-56048ab71b9d" providerId="AD" clId="Web-{F2A46F4E-07C1-1C41-BED0-BD38CE25EE52}" dt="2024-02-21T13:36:19.137" v="690" actId="1076"/>
          <ac:picMkLst>
            <pc:docMk/>
            <pc:sldMk cId="1584401614" sldId="304"/>
            <ac:picMk id="10" creationId="{891A72D7-E6BE-262B-D266-5D3B3CE09AF9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0:59:00.295" v="73"/>
          <ac:picMkLst>
            <pc:docMk/>
            <pc:sldMk cId="1584401614" sldId="304"/>
            <ac:picMk id="11" creationId="{11C4014F-E9CE-C4EE-85F7-349A77A4A1EC}"/>
          </ac:picMkLst>
        </pc:picChg>
        <pc:picChg chg="add del mod">
          <ac:chgData name="Pieterjan Golf Palingbeek" userId="S::pieterjan@golfpalingbeek.be::7a677e0c-f602-4841-8d7c-56048ab71b9d" providerId="AD" clId="Web-{F2A46F4E-07C1-1C41-BED0-BD38CE25EE52}" dt="2024-02-21T13:33:28.803" v="665"/>
          <ac:picMkLst>
            <pc:docMk/>
            <pc:sldMk cId="1584401614" sldId="304"/>
            <ac:picMk id="11" creationId="{D7057D62-D969-71F1-D93D-81C941463B69}"/>
          </ac:picMkLst>
        </pc:picChg>
        <pc:picChg chg="del">
          <ac:chgData name="Pieterjan Golf Palingbeek" userId="S::pieterjan@golfpalingbeek.be::7a677e0c-f602-4841-8d7c-56048ab71b9d" providerId="AD" clId="Web-{F2A46F4E-07C1-1C41-BED0-BD38CE25EE52}" dt="2024-02-21T10:58:58.232" v="72"/>
          <ac:picMkLst>
            <pc:docMk/>
            <pc:sldMk cId="1584401614" sldId="304"/>
            <ac:picMk id="13" creationId="{8EA4A882-44B4-08FE-B30E-80C5A3D0EA24}"/>
          </ac:picMkLst>
        </pc:picChg>
        <pc:picChg chg="add del mod">
          <ac:chgData name="Pieterjan Golf Palingbeek" userId="S::pieterjan@golfpalingbeek.be::7a677e0c-f602-4841-8d7c-56048ab71b9d" providerId="AD" clId="Web-{F2A46F4E-07C1-1C41-BED0-BD38CE25EE52}" dt="2024-02-21T13:34:38.087" v="668"/>
          <ac:picMkLst>
            <pc:docMk/>
            <pc:sldMk cId="1584401614" sldId="304"/>
            <ac:picMk id="13" creationId="{A0BB5145-CD64-8055-929E-6CCEF87678C8}"/>
          </ac:picMkLst>
        </pc:picChg>
        <pc:picChg chg="add mod modCrop">
          <ac:chgData name="Pieterjan Golf Palingbeek" userId="S::pieterjan@golfpalingbeek.be::7a677e0c-f602-4841-8d7c-56048ab71b9d" providerId="AD" clId="Web-{F2A46F4E-07C1-1C41-BED0-BD38CE25EE52}" dt="2024-02-21T13:36:22.481" v="691" actId="1076"/>
          <ac:picMkLst>
            <pc:docMk/>
            <pc:sldMk cId="1584401614" sldId="304"/>
            <ac:picMk id="14" creationId="{FB70802B-BDEA-CB31-A68D-362FF746967A}"/>
          </ac:picMkLst>
        </pc:picChg>
        <pc:picChg chg="add del mod">
          <ac:chgData name="Pieterjan Golf Palingbeek" userId="S::pieterjan@golfpalingbeek.be::7a677e0c-f602-4841-8d7c-56048ab71b9d" providerId="AD" clId="Web-{F2A46F4E-07C1-1C41-BED0-BD38CE25EE52}" dt="2024-02-21T13:34:45.634" v="672"/>
          <ac:picMkLst>
            <pc:docMk/>
            <pc:sldMk cId="1584401614" sldId="304"/>
            <ac:picMk id="15" creationId="{5BF6F879-81DC-FADD-9F1C-47A75455FFA5}"/>
          </ac:picMkLst>
        </pc:picChg>
        <pc:picChg chg="add del mod">
          <ac:chgData name="Pieterjan Golf Palingbeek" userId="S::pieterjan@golfpalingbeek.be::7a677e0c-f602-4841-8d7c-56048ab71b9d" providerId="AD" clId="Web-{F2A46F4E-07C1-1C41-BED0-BD38CE25EE52}" dt="2024-02-21T13:34:48.290" v="674"/>
          <ac:picMkLst>
            <pc:docMk/>
            <pc:sldMk cId="1584401614" sldId="304"/>
            <ac:picMk id="16" creationId="{F8F88850-832F-FCA1-5963-A31569119453}"/>
          </ac:picMkLst>
        </pc:picChg>
        <pc:picChg chg="add mod modCrop">
          <ac:chgData name="Pieterjan Golf Palingbeek" userId="S::pieterjan@golfpalingbeek.be::7a677e0c-f602-4841-8d7c-56048ab71b9d" providerId="AD" clId="Web-{F2A46F4E-07C1-1C41-BED0-BD38CE25EE52}" dt="2024-02-21T13:36:26.278" v="692" actId="1076"/>
          <ac:picMkLst>
            <pc:docMk/>
            <pc:sldMk cId="1584401614" sldId="304"/>
            <ac:picMk id="17" creationId="{6D322C73-C313-2A8E-C9A8-C729AE0A9D1F}"/>
          </ac:picMkLst>
        </pc:picChg>
      </pc:sldChg>
      <pc:sldChg chg="del">
        <pc:chgData name="Pieterjan Golf Palingbeek" userId="S::pieterjan@golfpalingbeek.be::7a677e0c-f602-4841-8d7c-56048ab71b9d" providerId="AD" clId="Web-{F2A46F4E-07C1-1C41-BED0-BD38CE25EE52}" dt="2024-02-21T11:22:03.512" v="250"/>
        <pc:sldMkLst>
          <pc:docMk/>
          <pc:sldMk cId="1479446157" sldId="305"/>
        </pc:sldMkLst>
      </pc:sldChg>
      <pc:sldChg chg="del">
        <pc:chgData name="Pieterjan Golf Palingbeek" userId="S::pieterjan@golfpalingbeek.be::7a677e0c-f602-4841-8d7c-56048ab71b9d" providerId="AD" clId="Web-{F2A46F4E-07C1-1C41-BED0-BD38CE25EE52}" dt="2024-02-21T11:22:06.246" v="251"/>
        <pc:sldMkLst>
          <pc:docMk/>
          <pc:sldMk cId="1088833571" sldId="306"/>
        </pc:sldMkLst>
      </pc:sldChg>
    </pc:docChg>
  </pc:docChgLst>
  <pc:docChgLst>
    <pc:chgData name="Pieterjan Golf Palingbeek" userId="S::pieterjan@golfpalingbeek.be::7a677e0c-f602-4841-8d7c-56048ab71b9d" providerId="AD" clId="Web-{7480A92F-04CE-061B-DA5C-CD42C1EB5C1E}"/>
    <pc:docChg chg="addSld delSld modSld">
      <pc:chgData name="Pieterjan Golf Palingbeek" userId="S::pieterjan@golfpalingbeek.be::7a677e0c-f602-4841-8d7c-56048ab71b9d" providerId="AD" clId="Web-{7480A92F-04CE-061B-DA5C-CD42C1EB5C1E}" dt="2024-02-20T10:36:18.639" v="407" actId="1076"/>
      <pc:docMkLst>
        <pc:docMk/>
      </pc:docMkLst>
      <pc:sldChg chg="modSp">
        <pc:chgData name="Pieterjan Golf Palingbeek" userId="S::pieterjan@golfpalingbeek.be::7a677e0c-f602-4841-8d7c-56048ab71b9d" providerId="AD" clId="Web-{7480A92F-04CE-061B-DA5C-CD42C1EB5C1E}" dt="2024-02-20T10:19:26.654" v="236" actId="20577"/>
        <pc:sldMkLst>
          <pc:docMk/>
          <pc:sldMk cId="0" sldId="257"/>
        </pc:sldMkLst>
        <pc:spChg chg="mod">
          <ac:chgData name="Pieterjan Golf Palingbeek" userId="S::pieterjan@golfpalingbeek.be::7a677e0c-f602-4841-8d7c-56048ab71b9d" providerId="AD" clId="Web-{7480A92F-04CE-061B-DA5C-CD42C1EB5C1E}" dt="2024-02-20T10:19:26.654" v="236" actId="20577"/>
          <ac:spMkLst>
            <pc:docMk/>
            <pc:sldMk cId="0" sldId="257"/>
            <ac:spMk id="16" creationId="{00000000-0000-0000-0000-000000000000}"/>
          </ac:spMkLst>
        </pc:spChg>
      </pc:sldChg>
      <pc:sldChg chg="addSp delSp modSp">
        <pc:chgData name="Pieterjan Golf Palingbeek" userId="S::pieterjan@golfpalingbeek.be::7a677e0c-f602-4841-8d7c-56048ab71b9d" providerId="AD" clId="Web-{7480A92F-04CE-061B-DA5C-CD42C1EB5C1E}" dt="2024-02-20T10:13:26.378" v="163" actId="1076"/>
        <pc:sldMkLst>
          <pc:docMk/>
          <pc:sldMk cId="0" sldId="258"/>
        </pc:sldMkLst>
        <pc:spChg chg="mod">
          <ac:chgData name="Pieterjan Golf Palingbeek" userId="S::pieterjan@golfpalingbeek.be::7a677e0c-f602-4841-8d7c-56048ab71b9d" providerId="AD" clId="Web-{7480A92F-04CE-061B-DA5C-CD42C1EB5C1E}" dt="2024-02-20T10:13:23.143" v="162" actId="20577"/>
          <ac:spMkLst>
            <pc:docMk/>
            <pc:sldMk cId="0" sldId="258"/>
            <ac:spMk id="12" creationId="{FB836692-7A1B-46A2-9DD1-C5E87ECF8622}"/>
          </ac:spMkLst>
        </pc:spChg>
        <pc:picChg chg="add del mod">
          <ac:chgData name="Pieterjan Golf Palingbeek" userId="S::pieterjan@golfpalingbeek.be::7a677e0c-f602-4841-8d7c-56048ab71b9d" providerId="AD" clId="Web-{7480A92F-04CE-061B-DA5C-CD42C1EB5C1E}" dt="2024-02-20T10:13:16.409" v="156"/>
          <ac:picMkLst>
            <pc:docMk/>
            <pc:sldMk cId="0" sldId="258"/>
            <ac:picMk id="3" creationId="{FCBD11DC-0895-90F8-6CAE-9EBBCBA1EA55}"/>
          </ac:picMkLst>
        </pc:picChg>
        <pc:picChg chg="add mod">
          <ac:chgData name="Pieterjan Golf Palingbeek" userId="S::pieterjan@golfpalingbeek.be::7a677e0c-f602-4841-8d7c-56048ab71b9d" providerId="AD" clId="Web-{7480A92F-04CE-061B-DA5C-CD42C1EB5C1E}" dt="2024-02-20T10:13:26.378" v="163" actId="1076"/>
          <ac:picMkLst>
            <pc:docMk/>
            <pc:sldMk cId="0" sldId="258"/>
            <ac:picMk id="7" creationId="{BF5795E4-5DC0-C0FA-C538-4673318CC33E}"/>
          </ac:picMkLst>
        </pc:picChg>
      </pc:sldChg>
      <pc:sldChg chg="addSp delSp modSp">
        <pc:chgData name="Pieterjan Golf Palingbeek" userId="S::pieterjan@golfpalingbeek.be::7a677e0c-f602-4841-8d7c-56048ab71b9d" providerId="AD" clId="Web-{7480A92F-04CE-061B-DA5C-CD42C1EB5C1E}" dt="2024-02-20T10:36:18.639" v="407" actId="1076"/>
        <pc:sldMkLst>
          <pc:docMk/>
          <pc:sldMk cId="0" sldId="262"/>
        </pc:sldMkLst>
        <pc:spChg chg="mod">
          <ac:chgData name="Pieterjan Golf Palingbeek" userId="S::pieterjan@golfpalingbeek.be::7a677e0c-f602-4841-8d7c-56048ab71b9d" providerId="AD" clId="Web-{7480A92F-04CE-061B-DA5C-CD42C1EB5C1E}" dt="2024-02-20T10:35:58.685" v="398" actId="1076"/>
          <ac:spMkLst>
            <pc:docMk/>
            <pc:sldMk cId="0" sldId="262"/>
            <ac:spMk id="4" creationId="{BAFB803D-6661-A45A-1499-315D5E1F1236}"/>
          </ac:spMkLst>
        </pc:spChg>
        <pc:spChg chg="mod">
          <ac:chgData name="Pieterjan Golf Palingbeek" userId="S::pieterjan@golfpalingbeek.be::7a677e0c-f602-4841-8d7c-56048ab71b9d" providerId="AD" clId="Web-{7480A92F-04CE-061B-DA5C-CD42C1EB5C1E}" dt="2024-02-20T10:36:02.748" v="399" actId="1076"/>
          <ac:spMkLst>
            <pc:docMk/>
            <pc:sldMk cId="0" sldId="262"/>
            <ac:spMk id="13" creationId="{5D69EEC2-643B-187B-D501-06B731D1DECC}"/>
          </ac:spMkLst>
        </pc:spChg>
        <pc:picChg chg="add mod">
          <ac:chgData name="Pieterjan Golf Palingbeek" userId="S::pieterjan@golfpalingbeek.be::7a677e0c-f602-4841-8d7c-56048ab71b9d" providerId="AD" clId="Web-{7480A92F-04CE-061B-DA5C-CD42C1EB5C1E}" dt="2024-02-20T10:36:18.639" v="407" actId="1076"/>
          <ac:picMkLst>
            <pc:docMk/>
            <pc:sldMk cId="0" sldId="262"/>
            <ac:picMk id="5" creationId="{E8B4F370-3CB7-7792-0245-F2C632CBD3BD}"/>
          </ac:picMkLst>
        </pc:picChg>
        <pc:picChg chg="del">
          <ac:chgData name="Pieterjan Golf Palingbeek" userId="S::pieterjan@golfpalingbeek.be::7a677e0c-f602-4841-8d7c-56048ab71b9d" providerId="AD" clId="Web-{7480A92F-04CE-061B-DA5C-CD42C1EB5C1E}" dt="2024-02-20T10:18:07.839" v="218"/>
          <ac:picMkLst>
            <pc:docMk/>
            <pc:sldMk cId="0" sldId="262"/>
            <ac:picMk id="14" creationId="{C6E79AA3-70E5-88BA-99BE-A49FA7480909}"/>
          </ac:picMkLst>
        </pc:picChg>
        <pc:picChg chg="mod">
          <ac:chgData name="Pieterjan Golf Palingbeek" userId="S::pieterjan@golfpalingbeek.be::7a677e0c-f602-4841-8d7c-56048ab71b9d" providerId="AD" clId="Web-{7480A92F-04CE-061B-DA5C-CD42C1EB5C1E}" dt="2024-02-20T10:36:17.264" v="406" actId="1076"/>
          <ac:picMkLst>
            <pc:docMk/>
            <pc:sldMk cId="0" sldId="262"/>
            <ac:picMk id="15" creationId="{7FB962F8-C3E0-F326-F7B7-457C74593B25}"/>
          </ac:picMkLst>
        </pc:picChg>
        <pc:picChg chg="mod">
          <ac:chgData name="Pieterjan Golf Palingbeek" userId="S::pieterjan@golfpalingbeek.be::7a677e0c-f602-4841-8d7c-56048ab71b9d" providerId="AD" clId="Web-{7480A92F-04CE-061B-DA5C-CD42C1EB5C1E}" dt="2024-02-20T10:36:07.201" v="401" actId="1076"/>
          <ac:picMkLst>
            <pc:docMk/>
            <pc:sldMk cId="0" sldId="262"/>
            <ac:picMk id="16" creationId="{F3B916FA-2DF6-B38A-414A-49439DCE23D0}"/>
          </ac:picMkLst>
        </pc:picChg>
        <pc:picChg chg="mod">
          <ac:chgData name="Pieterjan Golf Palingbeek" userId="S::pieterjan@golfpalingbeek.be::7a677e0c-f602-4841-8d7c-56048ab71b9d" providerId="AD" clId="Web-{7480A92F-04CE-061B-DA5C-CD42C1EB5C1E}" dt="2024-02-20T10:36:14.842" v="405" actId="1076"/>
          <ac:picMkLst>
            <pc:docMk/>
            <pc:sldMk cId="0" sldId="262"/>
            <ac:picMk id="17" creationId="{5A828202-2939-D674-2D58-CA20D231B15E}"/>
          </ac:picMkLst>
        </pc:picChg>
        <pc:picChg chg="mod">
          <ac:chgData name="Pieterjan Golf Palingbeek" userId="S::pieterjan@golfpalingbeek.be::7a677e0c-f602-4841-8d7c-56048ab71b9d" providerId="AD" clId="Web-{7480A92F-04CE-061B-DA5C-CD42C1EB5C1E}" dt="2024-02-20T10:36:11.561" v="403" actId="1076"/>
          <ac:picMkLst>
            <pc:docMk/>
            <pc:sldMk cId="0" sldId="262"/>
            <ac:picMk id="18" creationId="{330E3D39-57E2-4F75-7272-2BD86286E9B6}"/>
          </ac:picMkLst>
        </pc:picChg>
        <pc:picChg chg="mod">
          <ac:chgData name="Pieterjan Golf Palingbeek" userId="S::pieterjan@golfpalingbeek.be::7a677e0c-f602-4841-8d7c-56048ab71b9d" providerId="AD" clId="Web-{7480A92F-04CE-061B-DA5C-CD42C1EB5C1E}" dt="2024-02-20T10:36:13.451" v="404" actId="1076"/>
          <ac:picMkLst>
            <pc:docMk/>
            <pc:sldMk cId="0" sldId="262"/>
            <ac:picMk id="23" creationId="{8C43C512-A5DC-23C8-9B10-58200ADC7710}"/>
          </ac:picMkLst>
        </pc:picChg>
      </pc:sldChg>
      <pc:sldChg chg="modSp">
        <pc:chgData name="Pieterjan Golf Palingbeek" userId="S::pieterjan@golfpalingbeek.be::7a677e0c-f602-4841-8d7c-56048ab71b9d" providerId="AD" clId="Web-{7480A92F-04CE-061B-DA5C-CD42C1EB5C1E}" dt="2024-02-20T10:08:46.103" v="25" actId="20577"/>
        <pc:sldMkLst>
          <pc:docMk/>
          <pc:sldMk cId="0" sldId="265"/>
        </pc:sldMkLst>
        <pc:spChg chg="mod">
          <ac:chgData name="Pieterjan Golf Palingbeek" userId="S::pieterjan@golfpalingbeek.be::7a677e0c-f602-4841-8d7c-56048ab71b9d" providerId="AD" clId="Web-{7480A92F-04CE-061B-DA5C-CD42C1EB5C1E}" dt="2024-02-20T10:04:55.862" v="20" actId="20577"/>
          <ac:spMkLst>
            <pc:docMk/>
            <pc:sldMk cId="0" sldId="265"/>
            <ac:spMk id="11" creationId="{083C4430-07A7-4FAF-A23C-AC4BC3722868}"/>
          </ac:spMkLst>
        </pc:spChg>
        <pc:spChg chg="mod">
          <ac:chgData name="Pieterjan Golf Palingbeek" userId="S::pieterjan@golfpalingbeek.be::7a677e0c-f602-4841-8d7c-56048ab71b9d" providerId="AD" clId="Web-{7480A92F-04CE-061B-DA5C-CD42C1EB5C1E}" dt="2024-02-20T10:08:46.103" v="25" actId="20577"/>
          <ac:spMkLst>
            <pc:docMk/>
            <pc:sldMk cId="0" sldId="265"/>
            <ac:spMk id="12" creationId="{59F4A89D-BD5A-C32B-0BEE-76AC8ADB1DDE}"/>
          </ac:spMkLst>
        </pc:spChg>
      </pc:sldChg>
      <pc:sldChg chg="modSp">
        <pc:chgData name="Pieterjan Golf Palingbeek" userId="S::pieterjan@golfpalingbeek.be::7a677e0c-f602-4841-8d7c-56048ab71b9d" providerId="AD" clId="Web-{7480A92F-04CE-061B-DA5C-CD42C1EB5C1E}" dt="2024-02-20T10:23:03.395" v="254" actId="20577"/>
        <pc:sldMkLst>
          <pc:docMk/>
          <pc:sldMk cId="304506862" sldId="289"/>
        </pc:sldMkLst>
        <pc:spChg chg="mod">
          <ac:chgData name="Pieterjan Golf Palingbeek" userId="S::pieterjan@golfpalingbeek.be::7a677e0c-f602-4841-8d7c-56048ab71b9d" providerId="AD" clId="Web-{7480A92F-04CE-061B-DA5C-CD42C1EB5C1E}" dt="2024-02-20T10:23:03.395" v="254" actId="20577"/>
          <ac:spMkLst>
            <pc:docMk/>
            <pc:sldMk cId="304506862" sldId="289"/>
            <ac:spMk id="6" creationId="{F20F4F07-991C-7734-467B-1E903993F65B}"/>
          </ac:spMkLst>
        </pc:spChg>
      </pc:sldChg>
      <pc:sldChg chg="modSp">
        <pc:chgData name="Pieterjan Golf Palingbeek" userId="S::pieterjan@golfpalingbeek.be::7a677e0c-f602-4841-8d7c-56048ab71b9d" providerId="AD" clId="Web-{7480A92F-04CE-061B-DA5C-CD42C1EB5C1E}" dt="2024-02-20T10:27:55.748" v="291" actId="14100"/>
        <pc:sldMkLst>
          <pc:docMk/>
          <pc:sldMk cId="3404429064" sldId="291"/>
        </pc:sldMkLst>
        <pc:spChg chg="mod">
          <ac:chgData name="Pieterjan Golf Palingbeek" userId="S::pieterjan@golfpalingbeek.be::7a677e0c-f602-4841-8d7c-56048ab71b9d" providerId="AD" clId="Web-{7480A92F-04CE-061B-DA5C-CD42C1EB5C1E}" dt="2024-02-20T10:26:43.121" v="281" actId="20577"/>
          <ac:spMkLst>
            <pc:docMk/>
            <pc:sldMk cId="3404429064" sldId="291"/>
            <ac:spMk id="3" creationId="{1986E953-EFF6-1656-16DA-1AB73DC8D40E}"/>
          </ac:spMkLst>
        </pc:spChg>
        <pc:picChg chg="mod">
          <ac:chgData name="Pieterjan Golf Palingbeek" userId="S::pieterjan@golfpalingbeek.be::7a677e0c-f602-4841-8d7c-56048ab71b9d" providerId="AD" clId="Web-{7480A92F-04CE-061B-DA5C-CD42C1EB5C1E}" dt="2024-02-20T10:26:49.606" v="283" actId="1076"/>
          <ac:picMkLst>
            <pc:docMk/>
            <pc:sldMk cId="3404429064" sldId="291"/>
            <ac:picMk id="6" creationId="{12520C18-851D-C0B7-8F24-57DE5EDDC937}"/>
          </ac:picMkLst>
        </pc:picChg>
        <pc:picChg chg="mod">
          <ac:chgData name="Pieterjan Golf Palingbeek" userId="S::pieterjan@golfpalingbeek.be::7a677e0c-f602-4841-8d7c-56048ab71b9d" providerId="AD" clId="Web-{7480A92F-04CE-061B-DA5C-CD42C1EB5C1E}" dt="2024-02-20T10:27:55.748" v="291" actId="14100"/>
          <ac:picMkLst>
            <pc:docMk/>
            <pc:sldMk cId="3404429064" sldId="291"/>
            <ac:picMk id="7" creationId="{B1FF3FF5-4B95-9333-4AD8-4B27AAB3EE1B}"/>
          </ac:picMkLst>
        </pc:picChg>
      </pc:sldChg>
      <pc:sldChg chg="addSp delSp modSp">
        <pc:chgData name="Pieterjan Golf Palingbeek" userId="S::pieterjan@golfpalingbeek.be::7a677e0c-f602-4841-8d7c-56048ab71b9d" providerId="AD" clId="Web-{7480A92F-04CE-061B-DA5C-CD42C1EB5C1E}" dt="2024-02-20T10:28:48.625" v="322" actId="1076"/>
        <pc:sldMkLst>
          <pc:docMk/>
          <pc:sldMk cId="914931501" sldId="296"/>
        </pc:sldMkLst>
        <pc:spChg chg="add mod">
          <ac:chgData name="Pieterjan Golf Palingbeek" userId="S::pieterjan@golfpalingbeek.be::7a677e0c-f602-4841-8d7c-56048ab71b9d" providerId="AD" clId="Web-{7480A92F-04CE-061B-DA5C-CD42C1EB5C1E}" dt="2024-02-20T10:28:48.625" v="322" actId="1076"/>
          <ac:spMkLst>
            <pc:docMk/>
            <pc:sldMk cId="914931501" sldId="296"/>
            <ac:spMk id="11" creationId="{BEFE5C31-85EF-4ED9-2D5C-BEFF6369C0F4}"/>
          </ac:spMkLst>
        </pc:spChg>
        <pc:picChg chg="add del">
          <ac:chgData name="Pieterjan Golf Palingbeek" userId="S::pieterjan@golfpalingbeek.be::7a677e0c-f602-4841-8d7c-56048ab71b9d" providerId="AD" clId="Web-{7480A92F-04CE-061B-DA5C-CD42C1EB5C1E}" dt="2024-02-20T10:28:05.827" v="294"/>
          <ac:picMkLst>
            <pc:docMk/>
            <pc:sldMk cId="914931501" sldId="296"/>
            <ac:picMk id="5" creationId="{9308F133-C5DD-3210-8B56-757B4CD43BF3}"/>
          </ac:picMkLst>
        </pc:picChg>
        <pc:picChg chg="add del">
          <ac:chgData name="Pieterjan Golf Palingbeek" userId="S::pieterjan@golfpalingbeek.be::7a677e0c-f602-4841-8d7c-56048ab71b9d" providerId="AD" clId="Web-{7480A92F-04CE-061B-DA5C-CD42C1EB5C1E}" dt="2024-02-20T10:28:16.374" v="296"/>
          <ac:picMkLst>
            <pc:docMk/>
            <pc:sldMk cId="914931501" sldId="296"/>
            <ac:picMk id="7" creationId="{D7752A68-8FDD-32D5-8130-710B573C2237}"/>
          </ac:picMkLst>
        </pc:picChg>
        <pc:picChg chg="add del">
          <ac:chgData name="Pieterjan Golf Palingbeek" userId="S::pieterjan@golfpalingbeek.be::7a677e0c-f602-4841-8d7c-56048ab71b9d" providerId="AD" clId="Web-{7480A92F-04CE-061B-DA5C-CD42C1EB5C1E}" dt="2024-02-20T10:28:00.123" v="292"/>
          <ac:picMkLst>
            <pc:docMk/>
            <pc:sldMk cId="914931501" sldId="296"/>
            <ac:picMk id="9" creationId="{1A4862CA-6922-8CC7-5E53-1F49209A5017}"/>
          </ac:picMkLst>
        </pc:picChg>
        <pc:picChg chg="add del">
          <ac:chgData name="Pieterjan Golf Palingbeek" userId="S::pieterjan@golfpalingbeek.be::7a677e0c-f602-4841-8d7c-56048ab71b9d" providerId="AD" clId="Web-{7480A92F-04CE-061B-DA5C-CD42C1EB5C1E}" dt="2024-02-20T10:28:21.374" v="298"/>
          <ac:picMkLst>
            <pc:docMk/>
            <pc:sldMk cId="914931501" sldId="296"/>
            <ac:picMk id="10" creationId="{08E385BF-D116-5153-90FA-3C9E803357B9}"/>
          </ac:picMkLst>
        </pc:picChg>
        <pc:picChg chg="add del">
          <ac:chgData name="Pieterjan Golf Palingbeek" userId="S::pieterjan@golfpalingbeek.be::7a677e0c-f602-4841-8d7c-56048ab71b9d" providerId="AD" clId="Web-{7480A92F-04CE-061B-DA5C-CD42C1EB5C1E}" dt="2024-02-20T10:28:01.998" v="293"/>
          <ac:picMkLst>
            <pc:docMk/>
            <pc:sldMk cId="914931501" sldId="296"/>
            <ac:picMk id="12" creationId="{352C4396-CFEA-BA88-9C81-EC415BC88E5E}"/>
          </ac:picMkLst>
        </pc:picChg>
      </pc:sldChg>
      <pc:sldChg chg="addSp delSp modSp">
        <pc:chgData name="Pieterjan Golf Palingbeek" userId="S::pieterjan@golfpalingbeek.be::7a677e0c-f602-4841-8d7c-56048ab71b9d" providerId="AD" clId="Web-{7480A92F-04CE-061B-DA5C-CD42C1EB5C1E}" dt="2024-02-20T10:26:10.948" v="277" actId="1076"/>
        <pc:sldMkLst>
          <pc:docMk/>
          <pc:sldMk cId="4145957776" sldId="297"/>
        </pc:sldMkLst>
        <pc:picChg chg="add mod modCrop">
          <ac:chgData name="Pieterjan Golf Palingbeek" userId="S::pieterjan@golfpalingbeek.be::7a677e0c-f602-4841-8d7c-56048ab71b9d" providerId="AD" clId="Web-{7480A92F-04CE-061B-DA5C-CD42C1EB5C1E}" dt="2024-02-20T10:26:10.948" v="277" actId="1076"/>
          <ac:picMkLst>
            <pc:docMk/>
            <pc:sldMk cId="4145957776" sldId="297"/>
            <ac:picMk id="2" creationId="{3B2D10F1-693C-64E2-0595-00C3157C4CEF}"/>
          </ac:picMkLst>
        </pc:picChg>
        <pc:picChg chg="del">
          <ac:chgData name="Pieterjan Golf Palingbeek" userId="S::pieterjan@golfpalingbeek.be::7a677e0c-f602-4841-8d7c-56048ab71b9d" providerId="AD" clId="Web-{7480A92F-04CE-061B-DA5C-CD42C1EB5C1E}" dt="2024-02-20T10:25:05.759" v="261"/>
          <ac:picMkLst>
            <pc:docMk/>
            <pc:sldMk cId="4145957776" sldId="297"/>
            <ac:picMk id="7" creationId="{63B0E6AB-9E88-4D2D-8039-C4B0415CBBCC}"/>
          </ac:picMkLst>
        </pc:picChg>
        <pc:picChg chg="mod">
          <ac:chgData name="Pieterjan Golf Palingbeek" userId="S::pieterjan@golfpalingbeek.be::7a677e0c-f602-4841-8d7c-56048ab71b9d" providerId="AD" clId="Web-{7480A92F-04CE-061B-DA5C-CD42C1EB5C1E}" dt="2024-02-20T10:25:56.807" v="273" actId="1076"/>
          <ac:picMkLst>
            <pc:docMk/>
            <pc:sldMk cId="4145957776" sldId="297"/>
            <ac:picMk id="17" creationId="{C8D21737-3BEC-B22D-0C17-417897B9B5C4}"/>
          </ac:picMkLst>
        </pc:picChg>
      </pc:sldChg>
      <pc:sldChg chg="modSp">
        <pc:chgData name="Pieterjan Golf Palingbeek" userId="S::pieterjan@golfpalingbeek.be::7a677e0c-f602-4841-8d7c-56048ab71b9d" providerId="AD" clId="Web-{7480A92F-04CE-061B-DA5C-CD42C1EB5C1E}" dt="2024-02-20T10:24:00.507" v="260" actId="20577"/>
        <pc:sldMkLst>
          <pc:docMk/>
          <pc:sldMk cId="1983844787" sldId="300"/>
        </pc:sldMkLst>
        <pc:spChg chg="mod">
          <ac:chgData name="Pieterjan Golf Palingbeek" userId="S::pieterjan@golfpalingbeek.be::7a677e0c-f602-4841-8d7c-56048ab71b9d" providerId="AD" clId="Web-{7480A92F-04CE-061B-DA5C-CD42C1EB5C1E}" dt="2024-02-20T10:24:00.507" v="260" actId="20577"/>
          <ac:spMkLst>
            <pc:docMk/>
            <pc:sldMk cId="1983844787" sldId="300"/>
            <ac:spMk id="6" creationId="{E08CFE9F-710F-4C83-BDE7-74C2A810E463}"/>
          </ac:spMkLst>
        </pc:spChg>
      </pc:sldChg>
      <pc:sldChg chg="modSp">
        <pc:chgData name="Pieterjan Golf Palingbeek" userId="S::pieterjan@golfpalingbeek.be::7a677e0c-f602-4841-8d7c-56048ab71b9d" providerId="AD" clId="Web-{7480A92F-04CE-061B-DA5C-CD42C1EB5C1E}" dt="2024-02-20T10:14:17.207" v="189" actId="20577"/>
        <pc:sldMkLst>
          <pc:docMk/>
          <pc:sldMk cId="3097875198" sldId="303"/>
        </pc:sldMkLst>
        <pc:spChg chg="mod">
          <ac:chgData name="Pieterjan Golf Palingbeek" userId="S::pieterjan@golfpalingbeek.be::7a677e0c-f602-4841-8d7c-56048ab71b9d" providerId="AD" clId="Web-{7480A92F-04CE-061B-DA5C-CD42C1EB5C1E}" dt="2024-02-20T10:14:17.207" v="189" actId="20577"/>
          <ac:spMkLst>
            <pc:docMk/>
            <pc:sldMk cId="3097875198" sldId="303"/>
            <ac:spMk id="2" creationId="{416D3D15-583D-09AD-052A-DC2A1E9FF27D}"/>
          </ac:spMkLst>
        </pc:spChg>
        <pc:spChg chg="mod">
          <ac:chgData name="Pieterjan Golf Palingbeek" userId="S::pieterjan@golfpalingbeek.be::7a677e0c-f602-4841-8d7c-56048ab71b9d" providerId="AD" clId="Web-{7480A92F-04CE-061B-DA5C-CD42C1EB5C1E}" dt="2024-02-20T10:09:34.386" v="42" actId="20577"/>
          <ac:spMkLst>
            <pc:docMk/>
            <pc:sldMk cId="3097875198" sldId="303"/>
            <ac:spMk id="6" creationId="{D0050F9E-D6DE-A118-6F8F-D832E8E2F077}"/>
          </ac:spMkLst>
        </pc:spChg>
        <pc:spChg chg="mod">
          <ac:chgData name="Pieterjan Golf Palingbeek" userId="S::pieterjan@golfpalingbeek.be::7a677e0c-f602-4841-8d7c-56048ab71b9d" providerId="AD" clId="Web-{7480A92F-04CE-061B-DA5C-CD42C1EB5C1E}" dt="2024-02-20T10:08:56.885" v="27" actId="20577"/>
          <ac:spMkLst>
            <pc:docMk/>
            <pc:sldMk cId="3097875198" sldId="303"/>
            <ac:spMk id="12" creationId="{59F4A89D-BD5A-C32B-0BEE-76AC8ADB1DDE}"/>
          </ac:spMkLst>
        </pc:spChg>
      </pc:sldChg>
      <pc:sldChg chg="new del">
        <pc:chgData name="Pieterjan Golf Palingbeek" userId="S::pieterjan@golfpalingbeek.be::7a677e0c-f602-4841-8d7c-56048ab71b9d" providerId="AD" clId="Web-{7480A92F-04CE-061B-DA5C-CD42C1EB5C1E}" dt="2024-02-20T10:06:29.115" v="22"/>
        <pc:sldMkLst>
          <pc:docMk/>
          <pc:sldMk cId="432034228" sldId="304"/>
        </pc:sldMkLst>
      </pc:sldChg>
      <pc:sldChg chg="modSp add replId">
        <pc:chgData name="Pieterjan Golf Palingbeek" userId="S::pieterjan@golfpalingbeek.be::7a677e0c-f602-4841-8d7c-56048ab71b9d" providerId="AD" clId="Web-{7480A92F-04CE-061B-DA5C-CD42C1EB5C1E}" dt="2024-02-20T10:14:47.974" v="192" actId="1076"/>
        <pc:sldMkLst>
          <pc:docMk/>
          <pc:sldMk cId="1584401614" sldId="304"/>
        </pc:sldMkLst>
        <pc:spChg chg="mod">
          <ac:chgData name="Pieterjan Golf Palingbeek" userId="S::pieterjan@golfpalingbeek.be::7a677e0c-f602-4841-8d7c-56048ab71b9d" providerId="AD" clId="Web-{7480A92F-04CE-061B-DA5C-CD42C1EB5C1E}" dt="2024-02-20T10:14:10.004" v="187" actId="20577"/>
          <ac:spMkLst>
            <pc:docMk/>
            <pc:sldMk cId="1584401614" sldId="304"/>
            <ac:spMk id="2" creationId="{416D3D15-583D-09AD-052A-DC2A1E9FF27D}"/>
          </ac:spMkLst>
        </pc:spChg>
        <pc:spChg chg="mod">
          <ac:chgData name="Pieterjan Golf Palingbeek" userId="S::pieterjan@golfpalingbeek.be::7a677e0c-f602-4841-8d7c-56048ab71b9d" providerId="AD" clId="Web-{7480A92F-04CE-061B-DA5C-CD42C1EB5C1E}" dt="2024-02-20T10:14:47.974" v="192" actId="1076"/>
          <ac:spMkLst>
            <pc:docMk/>
            <pc:sldMk cId="1584401614" sldId="304"/>
            <ac:spMk id="6" creationId="{D0050F9E-D6DE-A118-6F8F-D832E8E2F077}"/>
          </ac:spMkLst>
        </pc:spChg>
      </pc:sldChg>
    </pc:docChg>
  </pc:docChgLst>
  <pc:docChgLst>
    <pc:chgData name="Juniors Captain Golf Palingbeek" userId="S::juniorscaptain@golfpalingbeek.be::5b22619d-a14c-4fac-8384-5ae21b68cca2" providerId="AD" clId="Web-{B36B9EF8-C924-46A2-B358-F99AF8245CF7}"/>
    <pc:docChg chg="modSld">
      <pc:chgData name="Juniors Captain Golf Palingbeek" userId="S::juniorscaptain@golfpalingbeek.be::5b22619d-a14c-4fac-8384-5ae21b68cca2" providerId="AD" clId="Web-{B36B9EF8-C924-46A2-B358-F99AF8245CF7}" dt="2024-02-14T13:54:54.436" v="1" actId="1076"/>
      <pc:docMkLst>
        <pc:docMk/>
      </pc:docMkLst>
      <pc:sldChg chg="delSp">
        <pc:chgData name="Juniors Captain Golf Palingbeek" userId="S::juniorscaptain@golfpalingbeek.be::5b22619d-a14c-4fac-8384-5ae21b68cca2" providerId="AD" clId="Web-{B36B9EF8-C924-46A2-B358-F99AF8245CF7}" dt="2024-02-14T13:53:37.808" v="0"/>
        <pc:sldMkLst>
          <pc:docMk/>
          <pc:sldMk cId="0" sldId="265"/>
        </pc:sldMkLst>
        <pc:picChg chg="del">
          <ac:chgData name="Juniors Captain Golf Palingbeek" userId="S::juniorscaptain@golfpalingbeek.be::5b22619d-a14c-4fac-8384-5ae21b68cca2" providerId="AD" clId="Web-{B36B9EF8-C924-46A2-B358-F99AF8245CF7}" dt="2024-02-14T13:53:37.808" v="0"/>
          <ac:picMkLst>
            <pc:docMk/>
            <pc:sldMk cId="0" sldId="265"/>
            <ac:picMk id="8" creationId="{A7D196C6-7CBB-34FE-E408-93333162450D}"/>
          </ac:picMkLst>
        </pc:picChg>
      </pc:sldChg>
      <pc:sldChg chg="modSp">
        <pc:chgData name="Juniors Captain Golf Palingbeek" userId="S::juniorscaptain@golfpalingbeek.be::5b22619d-a14c-4fac-8384-5ae21b68cca2" providerId="AD" clId="Web-{B36B9EF8-C924-46A2-B358-F99AF8245CF7}" dt="2024-02-14T13:54:54.436" v="1" actId="1076"/>
        <pc:sldMkLst>
          <pc:docMk/>
          <pc:sldMk cId="3097875198" sldId="303"/>
        </pc:sldMkLst>
        <pc:picChg chg="mod">
          <ac:chgData name="Juniors Captain Golf Palingbeek" userId="S::juniorscaptain@golfpalingbeek.be::5b22619d-a14c-4fac-8384-5ae21b68cca2" providerId="AD" clId="Web-{B36B9EF8-C924-46A2-B358-F99AF8245CF7}" dt="2024-02-14T13:54:54.436" v="1" actId="1076"/>
          <ac:picMkLst>
            <pc:docMk/>
            <pc:sldMk cId="3097875198" sldId="303"/>
            <ac:picMk id="13" creationId="{8EA4A882-44B4-08FE-B30E-80C5A3D0EA24}"/>
          </ac:picMkLst>
        </pc:picChg>
      </pc:sldChg>
    </pc:docChg>
  </pc:docChgLst>
  <pc:docChgLst>
    <pc:chgData name="Pieterjan Golf Palingbeek" userId="S::pieterjan@golfpalingbeek.be::7a677e0c-f602-4841-8d7c-56048ab71b9d" providerId="AD" clId="Web-{8D973ACC-2EB3-E292-B7A6-DF069499599E}"/>
    <pc:docChg chg="delSld modSld">
      <pc:chgData name="Pieterjan Golf Palingbeek" userId="S::pieterjan@golfpalingbeek.be::7a677e0c-f602-4841-8d7c-56048ab71b9d" providerId="AD" clId="Web-{8D973ACC-2EB3-E292-B7A6-DF069499599E}" dt="2024-02-23T12:35:10.746" v="87" actId="1076"/>
      <pc:docMkLst>
        <pc:docMk/>
      </pc:docMkLst>
      <pc:sldChg chg="modSp">
        <pc:chgData name="Pieterjan Golf Palingbeek" userId="S::pieterjan@golfpalingbeek.be::7a677e0c-f602-4841-8d7c-56048ab71b9d" providerId="AD" clId="Web-{8D973ACC-2EB3-E292-B7A6-DF069499599E}" dt="2024-02-23T12:35:10.746" v="87" actId="1076"/>
        <pc:sldMkLst>
          <pc:docMk/>
          <pc:sldMk cId="0" sldId="265"/>
        </pc:sldMkLst>
        <pc:spChg chg="mod">
          <ac:chgData name="Pieterjan Golf Palingbeek" userId="S::pieterjan@golfpalingbeek.be::7a677e0c-f602-4841-8d7c-56048ab71b9d" providerId="AD" clId="Web-{8D973ACC-2EB3-E292-B7A6-DF069499599E}" dt="2024-02-23T12:34:53.824" v="85" actId="20577"/>
          <ac:spMkLst>
            <pc:docMk/>
            <pc:sldMk cId="0" sldId="265"/>
            <ac:spMk id="12" creationId="{59F4A89D-BD5A-C32B-0BEE-76AC8ADB1DDE}"/>
          </ac:spMkLst>
        </pc:spChg>
        <pc:picChg chg="mod">
          <ac:chgData name="Pieterjan Golf Palingbeek" userId="S::pieterjan@golfpalingbeek.be::7a677e0c-f602-4841-8d7c-56048ab71b9d" providerId="AD" clId="Web-{8D973ACC-2EB3-E292-B7A6-DF069499599E}" dt="2024-02-23T12:35:10.746" v="87" actId="1076"/>
          <ac:picMkLst>
            <pc:docMk/>
            <pc:sldMk cId="0" sldId="265"/>
            <ac:picMk id="3" creationId="{B7E01AB8-B01A-48AB-73D0-A26AA1726ADD}"/>
          </ac:picMkLst>
        </pc:picChg>
      </pc:sldChg>
      <pc:sldChg chg="modSp">
        <pc:chgData name="Pieterjan Golf Palingbeek" userId="S::pieterjan@golfpalingbeek.be::7a677e0c-f602-4841-8d7c-56048ab71b9d" providerId="AD" clId="Web-{8D973ACC-2EB3-E292-B7A6-DF069499599E}" dt="2024-02-23T12:35:03.558" v="86" actId="1076"/>
        <pc:sldMkLst>
          <pc:docMk/>
          <pc:sldMk cId="3097875198" sldId="303"/>
        </pc:sldMkLst>
        <pc:spChg chg="mod">
          <ac:chgData name="Pieterjan Golf Palingbeek" userId="S::pieterjan@golfpalingbeek.be::7a677e0c-f602-4841-8d7c-56048ab71b9d" providerId="AD" clId="Web-{8D973ACC-2EB3-E292-B7A6-DF069499599E}" dt="2024-02-23T12:34:12.494" v="73" actId="1076"/>
          <ac:spMkLst>
            <pc:docMk/>
            <pc:sldMk cId="3097875198" sldId="303"/>
            <ac:spMk id="5" creationId="{385A8AEA-B175-E59D-2C5E-25D2DE522335}"/>
          </ac:spMkLst>
        </pc:spChg>
        <pc:spChg chg="mod">
          <ac:chgData name="Pieterjan Golf Palingbeek" userId="S::pieterjan@golfpalingbeek.be::7a677e0c-f602-4841-8d7c-56048ab71b9d" providerId="AD" clId="Web-{8D973ACC-2EB3-E292-B7A6-DF069499599E}" dt="2024-02-23T12:34:04.072" v="72" actId="20577"/>
          <ac:spMkLst>
            <pc:docMk/>
            <pc:sldMk cId="3097875198" sldId="303"/>
            <ac:spMk id="6" creationId="{D0050F9E-D6DE-A118-6F8F-D832E8E2F077}"/>
          </ac:spMkLst>
        </pc:spChg>
        <pc:spChg chg="mod">
          <ac:chgData name="Pieterjan Golf Palingbeek" userId="S::pieterjan@golfpalingbeek.be::7a677e0c-f602-4841-8d7c-56048ab71b9d" providerId="AD" clId="Web-{8D973ACC-2EB3-E292-B7A6-DF069499599E}" dt="2024-02-23T12:34:48.121" v="84" actId="20577"/>
          <ac:spMkLst>
            <pc:docMk/>
            <pc:sldMk cId="3097875198" sldId="303"/>
            <ac:spMk id="12" creationId="{59F4A89D-BD5A-C32B-0BEE-76AC8ADB1DDE}"/>
          </ac:spMkLst>
        </pc:spChg>
        <pc:picChg chg="mod">
          <ac:chgData name="Pieterjan Golf Palingbeek" userId="S::pieterjan@golfpalingbeek.be::7a677e0c-f602-4841-8d7c-56048ab71b9d" providerId="AD" clId="Web-{8D973ACC-2EB3-E292-B7A6-DF069499599E}" dt="2024-02-23T12:35:03.558" v="86" actId="1076"/>
          <ac:picMkLst>
            <pc:docMk/>
            <pc:sldMk cId="3097875198" sldId="303"/>
            <ac:picMk id="3" creationId="{B7E01AB8-B01A-48AB-73D0-A26AA1726ADD}"/>
          </ac:picMkLst>
        </pc:picChg>
        <pc:picChg chg="mod">
          <ac:chgData name="Pieterjan Golf Palingbeek" userId="S::pieterjan@golfpalingbeek.be::7a677e0c-f602-4841-8d7c-56048ab71b9d" providerId="AD" clId="Web-{8D973ACC-2EB3-E292-B7A6-DF069499599E}" dt="2024-02-23T12:32:55.101" v="54" actId="1076"/>
          <ac:picMkLst>
            <pc:docMk/>
            <pc:sldMk cId="3097875198" sldId="303"/>
            <ac:picMk id="11" creationId="{11C4014F-E9CE-C4EE-85F7-349A77A4A1EC}"/>
          </ac:picMkLst>
        </pc:picChg>
        <pc:picChg chg="mod">
          <ac:chgData name="Pieterjan Golf Palingbeek" userId="S::pieterjan@golfpalingbeek.be::7a677e0c-f602-4841-8d7c-56048ab71b9d" providerId="AD" clId="Web-{8D973ACC-2EB3-E292-B7A6-DF069499599E}" dt="2024-02-23T12:32:57.117" v="55" actId="1076"/>
          <ac:picMkLst>
            <pc:docMk/>
            <pc:sldMk cId="3097875198" sldId="303"/>
            <ac:picMk id="13" creationId="{8EA4A882-44B4-08FE-B30E-80C5A3D0EA24}"/>
          </ac:picMkLst>
        </pc:picChg>
      </pc:sldChg>
      <pc:sldChg chg="modSp">
        <pc:chgData name="Pieterjan Golf Palingbeek" userId="S::pieterjan@golfpalingbeek.be::7a677e0c-f602-4841-8d7c-56048ab71b9d" providerId="AD" clId="Web-{8D973ACC-2EB3-E292-B7A6-DF069499599E}" dt="2024-02-23T12:34:42.980" v="83" actId="20577"/>
        <pc:sldMkLst>
          <pc:docMk/>
          <pc:sldMk cId="1584401614" sldId="304"/>
        </pc:sldMkLst>
        <pc:spChg chg="mod">
          <ac:chgData name="Pieterjan Golf Palingbeek" userId="S::pieterjan@golfpalingbeek.be::7a677e0c-f602-4841-8d7c-56048ab71b9d" providerId="AD" clId="Web-{8D973ACC-2EB3-E292-B7A6-DF069499599E}" dt="2024-02-23T12:34:30.323" v="77" actId="20577"/>
          <ac:spMkLst>
            <pc:docMk/>
            <pc:sldMk cId="1584401614" sldId="304"/>
            <ac:spMk id="5" creationId="{EC1E8184-EB47-91B9-FA75-02D937097124}"/>
          </ac:spMkLst>
        </pc:spChg>
        <pc:spChg chg="mod">
          <ac:chgData name="Pieterjan Golf Palingbeek" userId="S::pieterjan@golfpalingbeek.be::7a677e0c-f602-4841-8d7c-56048ab71b9d" providerId="AD" clId="Web-{8D973ACC-2EB3-E292-B7A6-DF069499599E}" dt="2024-02-23T12:34:42.980" v="83" actId="20577"/>
          <ac:spMkLst>
            <pc:docMk/>
            <pc:sldMk cId="1584401614" sldId="304"/>
            <ac:spMk id="12" creationId="{59F4A89D-BD5A-C32B-0BEE-76AC8ADB1DDE}"/>
          </ac:spMkLst>
        </pc:spChg>
      </pc:sldChg>
      <pc:sldChg chg="del">
        <pc:chgData name="Pieterjan Golf Palingbeek" userId="S::pieterjan@golfpalingbeek.be::7a677e0c-f602-4841-8d7c-56048ab71b9d" providerId="AD" clId="Web-{8D973ACC-2EB3-E292-B7A6-DF069499599E}" dt="2024-02-23T12:31:24.676" v="0"/>
        <pc:sldMkLst>
          <pc:docMk/>
          <pc:sldMk cId="3163820210" sldId="305"/>
        </pc:sldMkLst>
      </pc:sldChg>
    </pc:docChg>
  </pc:docChgLst>
  <pc:docChgLst>
    <pc:chgData name="Pieterjan Golf Palingbeek" userId="S::pieterjan@golfpalingbeek.be::7a677e0c-f602-4841-8d7c-56048ab71b9d" providerId="AD" clId="Web-{1F429503-697C-4D44-8928-3B6E14E9B3E1}"/>
    <pc:docChg chg="modSld modMainMaster">
      <pc:chgData name="Pieterjan Golf Palingbeek" userId="S::pieterjan@golfpalingbeek.be::7a677e0c-f602-4841-8d7c-56048ab71b9d" providerId="AD" clId="Web-{1F429503-697C-4D44-8928-3B6E14E9B3E1}" dt="2024-02-14T13:40:12.884" v="204" actId="1076"/>
      <pc:docMkLst>
        <pc:docMk/>
      </pc:docMkLst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0" sldId="257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0" sldId="257"/>
            <ac:spMk id="6" creationId="{B5EEF739-2368-BC1C-3E5E-5055712285AA}"/>
          </ac:spMkLst>
        </pc:spChg>
      </pc:sldChg>
      <pc:sldChg chg="addSp delSp modSp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0" sldId="258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0" sldId="258"/>
            <ac:spMk id="7" creationId="{F633A54B-E24C-5296-DC9D-B7C5830C52B0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0" sldId="259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0" sldId="259"/>
            <ac:spMk id="3" creationId="{1F1DF9AA-D16F-F05C-9F47-993915F2B58B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0" sldId="260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0" sldId="260"/>
            <ac:spMk id="11" creationId="{6C532DA0-3246-754E-A6F9-C8BA91F88E77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9:10.552" v="161" actId="1076"/>
        <pc:sldMkLst>
          <pc:docMk/>
          <pc:sldMk cId="0" sldId="262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0" sldId="262"/>
            <ac:spMk id="2" creationId="{00790711-AF2F-0AEC-F534-30550B37BD83}"/>
          </ac:spMkLst>
        </pc:spChg>
        <pc:spChg chg="mod">
          <ac:chgData name="Pieterjan Golf Palingbeek" userId="S::pieterjan@golfpalingbeek.be::7a677e0c-f602-4841-8d7c-56048ab71b9d" providerId="AD" clId="Web-{1F429503-697C-4D44-8928-3B6E14E9B3E1}" dt="2024-02-14T13:18:56.474" v="154" actId="1076"/>
          <ac:spMkLst>
            <pc:docMk/>
            <pc:sldMk cId="0" sldId="262"/>
            <ac:spMk id="4" creationId="{BAFB803D-6661-A45A-1499-315D5E1F1236}"/>
          </ac:spMkLst>
        </pc:spChg>
        <pc:spChg chg="mod">
          <ac:chgData name="Pieterjan Golf Palingbeek" userId="S::pieterjan@golfpalingbeek.be::7a677e0c-f602-4841-8d7c-56048ab71b9d" providerId="AD" clId="Web-{1F429503-697C-4D44-8928-3B6E14E9B3E1}" dt="2024-02-14T13:18:59.114" v="155" actId="1076"/>
          <ac:spMkLst>
            <pc:docMk/>
            <pc:sldMk cId="0" sldId="262"/>
            <ac:spMk id="13" creationId="{5D69EEC2-643B-187B-D501-06B731D1DECC}"/>
          </ac:spMkLst>
        </pc:spChg>
        <pc:picChg chg="add mod">
          <ac:chgData name="Pieterjan Golf Palingbeek" userId="S::pieterjan@golfpalingbeek.be::7a677e0c-f602-4841-8d7c-56048ab71b9d" providerId="AD" clId="Web-{1F429503-697C-4D44-8928-3B6E14E9B3E1}" dt="2024-02-14T13:18:51.380" v="153" actId="1076"/>
          <ac:picMkLst>
            <pc:docMk/>
            <pc:sldMk cId="0" sldId="262"/>
            <ac:picMk id="3" creationId="{2A73CB02-163C-6B9D-FF8F-839B8C50B9FF}"/>
          </ac:picMkLst>
        </pc:picChg>
        <pc:picChg chg="add mod">
          <ac:chgData name="Pieterjan Golf Palingbeek" userId="S::pieterjan@golfpalingbeek.be::7a677e0c-f602-4841-8d7c-56048ab71b9d" providerId="AD" clId="Web-{1F429503-697C-4D44-8928-3B6E14E9B3E1}" dt="2024-02-14T13:18:42.989" v="151" actId="1076"/>
          <ac:picMkLst>
            <pc:docMk/>
            <pc:sldMk cId="0" sldId="262"/>
            <ac:picMk id="5" creationId="{752FAB7A-972B-A159-FE36-4B5DC4CB752B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19:01.271" v="156" actId="1076"/>
          <ac:picMkLst>
            <pc:docMk/>
            <pc:sldMk cId="0" sldId="262"/>
            <ac:picMk id="14" creationId="{C6E79AA3-70E5-88BA-99BE-A49FA7480909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19:03.068" v="157" actId="1076"/>
          <ac:picMkLst>
            <pc:docMk/>
            <pc:sldMk cId="0" sldId="262"/>
            <ac:picMk id="15" creationId="{7FB962F8-C3E0-F326-F7B7-457C74593B25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19:04.864" v="158" actId="1076"/>
          <ac:picMkLst>
            <pc:docMk/>
            <pc:sldMk cId="0" sldId="262"/>
            <ac:picMk id="16" creationId="{F3B916FA-2DF6-B38A-414A-49439DCE23D0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19:06.224" v="159" actId="1076"/>
          <ac:picMkLst>
            <pc:docMk/>
            <pc:sldMk cId="0" sldId="262"/>
            <ac:picMk id="17" creationId="{5A828202-2939-D674-2D58-CA20D231B15E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19:08.568" v="160" actId="1076"/>
          <ac:picMkLst>
            <pc:docMk/>
            <pc:sldMk cId="0" sldId="262"/>
            <ac:picMk id="18" creationId="{330E3D39-57E2-4F75-7272-2BD86286E9B6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19:10.552" v="161" actId="1076"/>
          <ac:picMkLst>
            <pc:docMk/>
            <pc:sldMk cId="0" sldId="262"/>
            <ac:picMk id="23" creationId="{8C43C512-A5DC-23C8-9B10-58200ADC7710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18:49.770" v="152" actId="1076"/>
          <ac:picMkLst>
            <pc:docMk/>
            <pc:sldMk cId="0" sldId="262"/>
            <ac:picMk id="25" creationId="{DCC98EEF-465A-6E86-B9E9-DDA91BEFE287}"/>
          </ac:picMkLst>
        </pc:pic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0" sldId="265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0" sldId="265"/>
            <ac:spMk id="6" creationId="{55B97C17-EB98-B016-D19B-A89CA82A936B}"/>
          </ac:spMkLst>
        </pc:spChg>
        <pc:spChg chg="mod">
          <ac:chgData name="Pieterjan Golf Palingbeek" userId="S::pieterjan@golfpalingbeek.be::7a677e0c-f602-4841-8d7c-56048ab71b9d" providerId="AD" clId="Web-{1F429503-697C-4D44-8928-3B6E14E9B3E1}" dt="2024-02-14T12:56:12.405" v="27" actId="20577"/>
          <ac:spMkLst>
            <pc:docMk/>
            <pc:sldMk cId="0" sldId="265"/>
            <ac:spMk id="12" creationId="{59F4A89D-BD5A-C32B-0BEE-76AC8ADB1DDE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304506862" sldId="289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304506862" sldId="289"/>
            <ac:spMk id="4" creationId="{41A2F024-A624-1192-A3C0-9EBC8A9E5CF8}"/>
          </ac:spMkLst>
        </pc:spChg>
        <pc:picChg chg="del">
          <ac:chgData name="Pieterjan Golf Palingbeek" userId="S::pieterjan@golfpalingbeek.be::7a677e0c-f602-4841-8d7c-56048ab71b9d" providerId="AD" clId="Web-{1F429503-697C-4D44-8928-3B6E14E9B3E1}" dt="2024-02-14T13:01:29.195" v="65"/>
          <ac:picMkLst>
            <pc:docMk/>
            <pc:sldMk cId="304506862" sldId="289"/>
            <ac:picMk id="3" creationId="{8F1B54CF-5700-6AA5-5AE6-1C2A89B9288A}"/>
          </ac:picMkLst>
        </pc:picChg>
        <pc:picChg chg="add mod">
          <ac:chgData name="Pieterjan Golf Palingbeek" userId="S::pieterjan@golfpalingbeek.be::7a677e0c-f602-4841-8d7c-56048ab71b9d" providerId="AD" clId="Web-{1F429503-697C-4D44-8928-3B6E14E9B3E1}" dt="2024-02-14T13:06:02.108" v="96" actId="14100"/>
          <ac:picMkLst>
            <pc:docMk/>
            <pc:sldMk cId="304506862" sldId="289"/>
            <ac:picMk id="7" creationId="{0726E035-51D0-F060-4059-9DE93650D1CE}"/>
          </ac:picMkLst>
        </pc:pic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3404429064" sldId="291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3404429064" sldId="291"/>
            <ac:spMk id="2" creationId="{79D8FD7E-217B-EB9E-140A-DC9B4B353A8C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1059066475" sldId="292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1059066475" sldId="292"/>
            <ac:spMk id="7" creationId="{3B8731CF-4FB6-F0B0-8AA2-70E9EDEB928F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34.267" v="138"/>
        <pc:sldMkLst>
          <pc:docMk/>
          <pc:sldMk cId="914931501" sldId="296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34.267" v="138"/>
          <ac:spMkLst>
            <pc:docMk/>
            <pc:sldMk cId="914931501" sldId="296"/>
            <ac:spMk id="7" creationId="{6505BA97-7E6C-9074-12CC-D398E21B0134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4145957776" sldId="297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4145957776" sldId="297"/>
            <ac:spMk id="2" creationId="{0FE98E3E-A1D8-4AB2-1326-A249734A7358}"/>
          </ac:spMkLst>
        </pc:spChg>
        <pc:picChg chg="mod">
          <ac:chgData name="Pieterjan Golf Palingbeek" userId="S::pieterjan@golfpalingbeek.be::7a677e0c-f602-4841-8d7c-56048ab71b9d" providerId="AD" clId="Web-{1F429503-697C-4D44-8928-3B6E14E9B3E1}" dt="2024-02-14T13:06:39" v="97" actId="1076"/>
          <ac:picMkLst>
            <pc:docMk/>
            <pc:sldMk cId="4145957776" sldId="297"/>
            <ac:picMk id="17" creationId="{C8D21737-3BEC-B22D-0C17-417897B9B5C4}"/>
          </ac:picMkLst>
        </pc:pic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2110354717" sldId="298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2110354717" sldId="298"/>
            <ac:spMk id="2" creationId="{82DC750C-7FB6-8A47-D002-A57F6537F707}"/>
          </ac:spMkLst>
        </pc:spChg>
        <pc:spChg chg="mod">
          <ac:chgData name="Pieterjan Golf Palingbeek" userId="S::pieterjan@golfpalingbeek.be::7a677e0c-f602-4841-8d7c-56048ab71b9d" providerId="AD" clId="Web-{1F429503-697C-4D44-8928-3B6E14E9B3E1}" dt="2024-02-14T12:57:11.656" v="37" actId="1076"/>
          <ac:spMkLst>
            <pc:docMk/>
            <pc:sldMk cId="2110354717" sldId="298"/>
            <ac:spMk id="4" creationId="{97F5C8C7-34BA-8847-57EF-BCC2985AF6BD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39:38.945" v="199" actId="1076"/>
        <pc:sldMkLst>
          <pc:docMk/>
          <pc:sldMk cId="1130637077" sldId="299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1130637077" sldId="299"/>
            <ac:spMk id="3" creationId="{CFA0C3F6-8D0C-E595-DA1B-B15449FD524E}"/>
          </ac:spMkLst>
        </pc:spChg>
        <pc:picChg chg="del">
          <ac:chgData name="Pieterjan Golf Palingbeek" userId="S::pieterjan@golfpalingbeek.be::7a677e0c-f602-4841-8d7c-56048ab71b9d" providerId="AD" clId="Web-{1F429503-697C-4D44-8928-3B6E14E9B3E1}" dt="2024-02-14T13:18:30.020" v="145"/>
          <ac:picMkLst>
            <pc:docMk/>
            <pc:sldMk cId="1130637077" sldId="299"/>
            <ac:picMk id="2" creationId="{345A37A2-6FE9-A671-A5C3-191CB6B66B3E}"/>
          </ac:picMkLst>
        </pc:picChg>
        <pc:picChg chg="add del mod">
          <ac:chgData name="Pieterjan Golf Palingbeek" userId="S::pieterjan@golfpalingbeek.be::7a677e0c-f602-4841-8d7c-56048ab71b9d" providerId="AD" clId="Web-{1F429503-697C-4D44-8928-3B6E14E9B3E1}" dt="2024-02-14T13:26:02.345" v="170"/>
          <ac:picMkLst>
            <pc:docMk/>
            <pc:sldMk cId="1130637077" sldId="299"/>
            <ac:picMk id="4" creationId="{FCCE499A-D6F6-8E3F-7841-A491592FB46B}"/>
          </ac:picMkLst>
        </pc:picChg>
        <pc:picChg chg="add del mod">
          <ac:chgData name="Pieterjan Golf Palingbeek" userId="S::pieterjan@golfpalingbeek.be::7a677e0c-f602-4841-8d7c-56048ab71b9d" providerId="AD" clId="Web-{1F429503-697C-4D44-8928-3B6E14E9B3E1}" dt="2024-02-14T13:30:20.774" v="179"/>
          <ac:picMkLst>
            <pc:docMk/>
            <pc:sldMk cId="1130637077" sldId="299"/>
            <ac:picMk id="6" creationId="{3D35E8AB-F45D-89B4-240E-A2F26AE2F661}"/>
          </ac:picMkLst>
        </pc:picChg>
        <pc:picChg chg="add del mod">
          <ac:chgData name="Pieterjan Golf Palingbeek" userId="S::pieterjan@golfpalingbeek.be::7a677e0c-f602-4841-8d7c-56048ab71b9d" providerId="AD" clId="Web-{1F429503-697C-4D44-8928-3B6E14E9B3E1}" dt="2024-02-14T13:30:35.884" v="181"/>
          <ac:picMkLst>
            <pc:docMk/>
            <pc:sldMk cId="1130637077" sldId="299"/>
            <ac:picMk id="7" creationId="{540BB710-5BA2-DE10-5DBA-A81D428B8069}"/>
          </ac:picMkLst>
        </pc:picChg>
        <pc:picChg chg="add mod">
          <ac:chgData name="Pieterjan Golf Palingbeek" userId="S::pieterjan@golfpalingbeek.be::7a677e0c-f602-4841-8d7c-56048ab71b9d" providerId="AD" clId="Web-{1F429503-697C-4D44-8928-3B6E14E9B3E1}" dt="2024-02-14T13:39:38.945" v="199" actId="1076"/>
          <ac:picMkLst>
            <pc:docMk/>
            <pc:sldMk cId="1130637077" sldId="299"/>
            <ac:picMk id="8" creationId="{5658682B-DDFB-D1F5-15A2-C8F0B7B9EA73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39:32.477" v="196" actId="1076"/>
          <ac:picMkLst>
            <pc:docMk/>
            <pc:sldMk cId="1130637077" sldId="299"/>
            <ac:picMk id="9" creationId="{96DB51CD-682A-87E1-305D-D752A9DAB394}"/>
          </ac:picMkLst>
        </pc:picChg>
        <pc:picChg chg="add mod">
          <ac:chgData name="Pieterjan Golf Palingbeek" userId="S::pieterjan@golfpalingbeek.be::7a677e0c-f602-4841-8d7c-56048ab71b9d" providerId="AD" clId="Web-{1F429503-697C-4D44-8928-3B6E14E9B3E1}" dt="2024-02-14T13:39:34.586" v="197" actId="1076"/>
          <ac:picMkLst>
            <pc:docMk/>
            <pc:sldMk cId="1130637077" sldId="299"/>
            <ac:picMk id="10" creationId="{7A4E4D02-CB66-2741-2E4C-19385F6F9FD6}"/>
          </ac:picMkLst>
        </pc:picChg>
        <pc:picChg chg="del">
          <ac:chgData name="Pieterjan Golf Palingbeek" userId="S::pieterjan@golfpalingbeek.be::7a677e0c-f602-4841-8d7c-56048ab71b9d" providerId="AD" clId="Web-{1F429503-697C-4D44-8928-3B6E14E9B3E1}" dt="2024-02-14T13:18:15.457" v="140"/>
          <ac:picMkLst>
            <pc:docMk/>
            <pc:sldMk cId="1130637077" sldId="299"/>
            <ac:picMk id="11" creationId="{8DE89C1B-1047-3DA7-AA62-38C37B207D19}"/>
          </ac:picMkLst>
        </pc:picChg>
        <pc:picChg chg="add mod">
          <ac:chgData name="Pieterjan Golf Palingbeek" userId="S::pieterjan@golfpalingbeek.be::7a677e0c-f602-4841-8d7c-56048ab71b9d" providerId="AD" clId="Web-{1F429503-697C-4D44-8928-3B6E14E9B3E1}" dt="2024-02-14T13:39:36.227" v="198" actId="1076"/>
          <ac:picMkLst>
            <pc:docMk/>
            <pc:sldMk cId="1130637077" sldId="299"/>
            <ac:picMk id="12" creationId="{992C2186-A97F-7E4E-7360-7F1DC8EECD85}"/>
          </ac:picMkLst>
        </pc:pic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1983844787" sldId="300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1983844787" sldId="300"/>
            <ac:spMk id="4" creationId="{B736BE09-25F0-0C30-7DCF-1C72EB212D23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40:12.884" v="204" actId="1076"/>
        <pc:sldMkLst>
          <pc:docMk/>
          <pc:sldMk cId="460854766" sldId="301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460854766" sldId="301"/>
            <ac:spMk id="4" creationId="{73B770B8-B9BE-7E65-D74B-6271AF50C858}"/>
          </ac:spMkLst>
        </pc:spChg>
        <pc:spChg chg="del mod">
          <ac:chgData name="Pieterjan Golf Palingbeek" userId="S::pieterjan@golfpalingbeek.be::7a677e0c-f602-4841-8d7c-56048ab71b9d" providerId="AD" clId="Web-{1F429503-697C-4D44-8928-3B6E14E9B3E1}" dt="2024-02-14T13:40:06.509" v="202"/>
          <ac:spMkLst>
            <pc:docMk/>
            <pc:sldMk cId="460854766" sldId="301"/>
            <ac:spMk id="6" creationId="{818C59F7-3C32-892A-9631-6212F2ABF00D}"/>
          </ac:spMkLst>
        </pc:spChg>
        <pc:picChg chg="mod">
          <ac:chgData name="Pieterjan Golf Palingbeek" userId="S::pieterjan@golfpalingbeek.be::7a677e0c-f602-4841-8d7c-56048ab71b9d" providerId="AD" clId="Web-{1F429503-697C-4D44-8928-3B6E14E9B3E1}" dt="2024-02-14T13:40:12.884" v="204" actId="1076"/>
          <ac:picMkLst>
            <pc:docMk/>
            <pc:sldMk cId="460854766" sldId="301"/>
            <ac:picMk id="4" creationId="{834E03BD-5DAB-DBCE-5940-893A32FDCAF1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07:50.768" v="98" actId="1076"/>
          <ac:picMkLst>
            <pc:docMk/>
            <pc:sldMk cId="460854766" sldId="301"/>
            <ac:picMk id="5" creationId="{34EF9892-AD0E-A962-F14A-2B4544840206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07:52.408" v="99" actId="1076"/>
          <ac:picMkLst>
            <pc:docMk/>
            <pc:sldMk cId="460854766" sldId="301"/>
            <ac:picMk id="10" creationId="{0CB807AB-4977-8B7F-BF21-56D7DBBFA309}"/>
          </ac:picMkLst>
        </pc:picChg>
      </pc:sldChg>
      <pc:sldChg chg="addSp delSp modSp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1808080536" sldId="302"/>
        </pc:sldMkLst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1808080536" sldId="302"/>
            <ac:spMk id="2" creationId="{CCDCB8B2-3562-C0D2-6569-C33819F180AC}"/>
          </ac:spMkLst>
        </pc:spChg>
      </pc:sldChg>
      <pc:sldChg chg="addSp delSp modSp modTransition">
        <pc:chgData name="Pieterjan Golf Palingbeek" userId="S::pieterjan@golfpalingbeek.be::7a677e0c-f602-4841-8d7c-56048ab71b9d" providerId="AD" clId="Web-{1F429503-697C-4D44-8928-3B6E14E9B3E1}" dt="2024-02-14T13:16:40.579" v="139"/>
        <pc:sldMkLst>
          <pc:docMk/>
          <pc:sldMk cId="3097875198" sldId="303"/>
        </pc:sldMkLst>
        <pc:spChg chg="mod">
          <ac:chgData name="Pieterjan Golf Palingbeek" userId="S::pieterjan@golfpalingbeek.be::7a677e0c-f602-4841-8d7c-56048ab71b9d" providerId="AD" clId="Web-{1F429503-697C-4D44-8928-3B6E14E9B3E1}" dt="2024-02-14T13:02:32.149" v="87" actId="1076"/>
          <ac:spMkLst>
            <pc:docMk/>
            <pc:sldMk cId="3097875198" sldId="303"/>
            <ac:spMk id="2" creationId="{416D3D15-583D-09AD-052A-DC2A1E9FF27D}"/>
          </ac:spMkLst>
        </pc:spChg>
        <pc:spChg chg="add del mod">
          <ac:chgData name="Pieterjan Golf Palingbeek" userId="S::pieterjan@golfpalingbeek.be::7a677e0c-f602-4841-8d7c-56048ab71b9d" providerId="AD" clId="Web-{1F429503-697C-4D44-8928-3B6E14E9B3E1}" dt="2024-02-14T13:16:40.579" v="139"/>
          <ac:spMkLst>
            <pc:docMk/>
            <pc:sldMk cId="3097875198" sldId="303"/>
            <ac:spMk id="5" creationId="{BB7B090D-7652-73C9-C61A-1C85D31B3D2B}"/>
          </ac:spMkLst>
        </pc:spChg>
        <pc:spChg chg="mod">
          <ac:chgData name="Pieterjan Golf Palingbeek" userId="S::pieterjan@golfpalingbeek.be::7a677e0c-f602-4841-8d7c-56048ab71b9d" providerId="AD" clId="Web-{1F429503-697C-4D44-8928-3B6E14E9B3E1}" dt="2024-02-14T13:02:12.852" v="83" actId="20577"/>
          <ac:spMkLst>
            <pc:docMk/>
            <pc:sldMk cId="3097875198" sldId="303"/>
            <ac:spMk id="6" creationId="{D0050F9E-D6DE-A118-6F8F-D832E8E2F077}"/>
          </ac:spMkLst>
        </pc:spChg>
        <pc:spChg chg="mod">
          <ac:chgData name="Pieterjan Golf Palingbeek" userId="S::pieterjan@golfpalingbeek.be::7a677e0c-f602-4841-8d7c-56048ab71b9d" providerId="AD" clId="Web-{1F429503-697C-4D44-8928-3B6E14E9B3E1}" dt="2024-02-14T12:56:53.046" v="36" actId="20577"/>
          <ac:spMkLst>
            <pc:docMk/>
            <pc:sldMk cId="3097875198" sldId="303"/>
            <ac:spMk id="12" creationId="{59F4A89D-BD5A-C32B-0BEE-76AC8ADB1DDE}"/>
          </ac:spMkLst>
        </pc:spChg>
        <pc:picChg chg="mod">
          <ac:chgData name="Pieterjan Golf Palingbeek" userId="S::pieterjan@golfpalingbeek.be::7a677e0c-f602-4841-8d7c-56048ab71b9d" providerId="AD" clId="Web-{1F429503-697C-4D44-8928-3B6E14E9B3E1}" dt="2024-02-14T12:51:46.725" v="11" actId="1076"/>
          <ac:picMkLst>
            <pc:docMk/>
            <pc:sldMk cId="3097875198" sldId="303"/>
            <ac:picMk id="3" creationId="{B7E01AB8-B01A-48AB-73D0-A26AA1726ADD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2:51:41.881" v="10" actId="1076"/>
          <ac:picMkLst>
            <pc:docMk/>
            <pc:sldMk cId="3097875198" sldId="303"/>
            <ac:picMk id="4" creationId="{F5C7C45C-9572-F21F-91C7-88E7F10FC979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02:40.962" v="90" actId="1076"/>
          <ac:picMkLst>
            <pc:docMk/>
            <pc:sldMk cId="3097875198" sldId="303"/>
            <ac:picMk id="8" creationId="{48928317-BD75-6458-D164-A26BCC3F6499}"/>
          </ac:picMkLst>
        </pc:picChg>
        <pc:picChg chg="add mod">
          <ac:chgData name="Pieterjan Golf Palingbeek" userId="S::pieterjan@golfpalingbeek.be::7a677e0c-f602-4841-8d7c-56048ab71b9d" providerId="AD" clId="Web-{1F429503-697C-4D44-8928-3B6E14E9B3E1}" dt="2024-02-14T13:00:27.005" v="53" actId="1076"/>
          <ac:picMkLst>
            <pc:docMk/>
            <pc:sldMk cId="3097875198" sldId="303"/>
            <ac:picMk id="9" creationId="{F7CE62E2-A620-DD4B-0311-DDDFF4BBD38C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00:42.943" v="58" actId="1076"/>
          <ac:picMkLst>
            <pc:docMk/>
            <pc:sldMk cId="3097875198" sldId="303"/>
            <ac:picMk id="10" creationId="{891A72D7-E6BE-262B-D266-5D3B3CE09AF9}"/>
          </ac:picMkLst>
        </pc:picChg>
        <pc:picChg chg="add mod">
          <ac:chgData name="Pieterjan Golf Palingbeek" userId="S::pieterjan@golfpalingbeek.be::7a677e0c-f602-4841-8d7c-56048ab71b9d" providerId="AD" clId="Web-{1F429503-697C-4D44-8928-3B6E14E9B3E1}" dt="2024-02-14T13:02:39.212" v="89" actId="1076"/>
          <ac:picMkLst>
            <pc:docMk/>
            <pc:sldMk cId="3097875198" sldId="303"/>
            <ac:picMk id="11" creationId="{11C4014F-E9CE-C4EE-85F7-349A77A4A1EC}"/>
          </ac:picMkLst>
        </pc:picChg>
        <pc:picChg chg="mod">
          <ac:chgData name="Pieterjan Golf Palingbeek" userId="S::pieterjan@golfpalingbeek.be::7a677e0c-f602-4841-8d7c-56048ab71b9d" providerId="AD" clId="Web-{1F429503-697C-4D44-8928-3B6E14E9B3E1}" dt="2024-02-14T13:02:37.712" v="88" actId="1076"/>
          <ac:picMkLst>
            <pc:docMk/>
            <pc:sldMk cId="3097875198" sldId="303"/>
            <ac:picMk id="13" creationId="{8EA4A882-44B4-08FE-B30E-80C5A3D0EA24}"/>
          </ac:picMkLst>
        </pc:picChg>
      </pc:sldChg>
      <pc:sldMasterChg chg="mod modSldLayout">
        <pc:chgData name="Pieterjan Golf Palingbeek" userId="S::pieterjan@golfpalingbeek.be::7a677e0c-f602-4841-8d7c-56048ab71b9d" providerId="AD" clId="Web-{1F429503-697C-4D44-8928-3B6E14E9B3E1}" dt="2024-02-14T13:16:40.579" v="139"/>
        <pc:sldMasterMkLst>
          <pc:docMk/>
          <pc:sldMasterMk cId="2745894055" sldId="2147483666"/>
        </pc:sldMasterMkLst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3963501607" sldId="2147483667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2574298579" sldId="2147483668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3072801595" sldId="2147483669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1163004772" sldId="2147483670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2164599787" sldId="2147483671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3075235585" sldId="2147483672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1648044128" sldId="2147483673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3313713723" sldId="2147483674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3105381449" sldId="2147483675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3807568436" sldId="2147483676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581026803" sldId="2147483677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3807457072" sldId="2147483678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3136340509" sldId="2147483679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1302537243" sldId="2147483680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927051" sldId="2147483681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1456919393" sldId="2147483682"/>
          </pc:sldLayoutMkLst>
        </pc:sldLayoutChg>
        <pc:sldLayoutChg chg="mod">
          <pc:chgData name="Pieterjan Golf Palingbeek" userId="S::pieterjan@golfpalingbeek.be::7a677e0c-f602-4841-8d7c-56048ab71b9d" providerId="AD" clId="Web-{1F429503-697C-4D44-8928-3B6E14E9B3E1}" dt="2024-02-14T13:16:40.579" v="139"/>
          <pc:sldLayoutMkLst>
            <pc:docMk/>
            <pc:sldMasterMk cId="2745894055" sldId="2147483666"/>
            <pc:sldLayoutMk cId="1045037432" sldId="2147483683"/>
          </pc:sldLayoutMkLst>
        </pc:sldLayoutChg>
      </pc:sldMasterChg>
    </pc:docChg>
  </pc:docChgLst>
  <pc:docChgLst>
    <pc:chgData name="Pieterjan Golf Palingbeek" userId="S::pieterjan@golfpalingbeek.be::7a677e0c-f602-4841-8d7c-56048ab71b9d" providerId="AD" clId="Web-{5F175A18-9C85-FF76-125B-CD131620D428}"/>
    <pc:docChg chg="modSld">
      <pc:chgData name="Pieterjan Golf Palingbeek" userId="S::pieterjan@golfpalingbeek.be::7a677e0c-f602-4841-8d7c-56048ab71b9d" providerId="AD" clId="Web-{5F175A18-9C85-FF76-125B-CD131620D428}" dt="2024-02-22T10:30:10.718" v="0" actId="20577"/>
      <pc:docMkLst>
        <pc:docMk/>
      </pc:docMkLst>
      <pc:sldChg chg="modSp">
        <pc:chgData name="Pieterjan Golf Palingbeek" userId="S::pieterjan@golfpalingbeek.be::7a677e0c-f602-4841-8d7c-56048ab71b9d" providerId="AD" clId="Web-{5F175A18-9C85-FF76-125B-CD131620D428}" dt="2024-02-22T10:30:10.718" v="0" actId="20577"/>
        <pc:sldMkLst>
          <pc:docMk/>
          <pc:sldMk cId="0" sldId="259"/>
        </pc:sldMkLst>
        <pc:spChg chg="mod">
          <ac:chgData name="Pieterjan Golf Palingbeek" userId="S::pieterjan@golfpalingbeek.be::7a677e0c-f602-4841-8d7c-56048ab71b9d" providerId="AD" clId="Web-{5F175A18-9C85-FF76-125B-CD131620D428}" dt="2024-02-22T10:30:10.718" v="0" actId="20577"/>
          <ac:spMkLst>
            <pc:docMk/>
            <pc:sldMk cId="0" sldId="259"/>
            <ac:spMk id="7" creationId="{C37C9E93-F068-4398-9AD5-F58BAE7A8A62}"/>
          </ac:spMkLst>
        </pc:spChg>
      </pc:sldChg>
    </pc:docChg>
  </pc:docChgLst>
  <pc:docChgLst>
    <pc:chgData name="Pieterjan Golf Palingbeek" userId="S::pieterjan@golfpalingbeek.be::7a677e0c-f602-4841-8d7c-56048ab71b9d" providerId="AD" clId="Web-{FB3112F3-BB76-EC71-F18F-3A183432AAA9}"/>
    <pc:docChg chg="addSld modSld sldOrd">
      <pc:chgData name="Pieterjan Golf Palingbeek" userId="S::pieterjan@golfpalingbeek.be::7a677e0c-f602-4841-8d7c-56048ab71b9d" providerId="AD" clId="Web-{FB3112F3-BB76-EC71-F18F-3A183432AAA9}" dt="2024-02-23T10:50:17.766" v="174" actId="14100"/>
      <pc:docMkLst>
        <pc:docMk/>
      </pc:docMkLst>
      <pc:sldChg chg="modSp">
        <pc:chgData name="Pieterjan Golf Palingbeek" userId="S::pieterjan@golfpalingbeek.be::7a677e0c-f602-4841-8d7c-56048ab71b9d" providerId="AD" clId="Web-{FB3112F3-BB76-EC71-F18F-3A183432AAA9}" dt="2024-02-23T10:37:36.404" v="47" actId="20577"/>
        <pc:sldMkLst>
          <pc:docMk/>
          <pc:sldMk cId="0" sldId="265"/>
        </pc:sldMkLst>
        <pc:spChg chg="mod">
          <ac:chgData name="Pieterjan Golf Palingbeek" userId="S::pieterjan@golfpalingbeek.be::7a677e0c-f602-4841-8d7c-56048ab71b9d" providerId="AD" clId="Web-{FB3112F3-BB76-EC71-F18F-3A183432AAA9}" dt="2024-02-23T10:37:36.404" v="47" actId="20577"/>
          <ac:spMkLst>
            <pc:docMk/>
            <pc:sldMk cId="0" sldId="265"/>
            <ac:spMk id="12" creationId="{59F4A89D-BD5A-C32B-0BEE-76AC8ADB1DDE}"/>
          </ac:spMkLst>
        </pc:spChg>
      </pc:sldChg>
      <pc:sldChg chg="modSp">
        <pc:chgData name="Pieterjan Golf Palingbeek" userId="S::pieterjan@golfpalingbeek.be::7a677e0c-f602-4841-8d7c-56048ab71b9d" providerId="AD" clId="Web-{FB3112F3-BB76-EC71-F18F-3A183432AAA9}" dt="2024-02-23T10:37:41.342" v="49" actId="20577"/>
        <pc:sldMkLst>
          <pc:docMk/>
          <pc:sldMk cId="3097875198" sldId="303"/>
        </pc:sldMkLst>
        <pc:spChg chg="mod">
          <ac:chgData name="Pieterjan Golf Palingbeek" userId="S::pieterjan@golfpalingbeek.be::7a677e0c-f602-4841-8d7c-56048ab71b9d" providerId="AD" clId="Web-{FB3112F3-BB76-EC71-F18F-3A183432AAA9}" dt="2024-02-23T10:37:11.606" v="41" actId="1076"/>
          <ac:spMkLst>
            <pc:docMk/>
            <pc:sldMk cId="3097875198" sldId="303"/>
            <ac:spMk id="5" creationId="{385A8AEA-B175-E59D-2C5E-25D2DE522335}"/>
          </ac:spMkLst>
        </pc:spChg>
        <pc:spChg chg="mod">
          <ac:chgData name="Pieterjan Golf Palingbeek" userId="S::pieterjan@golfpalingbeek.be::7a677e0c-f602-4841-8d7c-56048ab71b9d" providerId="AD" clId="Web-{FB3112F3-BB76-EC71-F18F-3A183432AAA9}" dt="2024-02-23T10:37:14.028" v="42" actId="1076"/>
          <ac:spMkLst>
            <pc:docMk/>
            <pc:sldMk cId="3097875198" sldId="303"/>
            <ac:spMk id="6" creationId="{D0050F9E-D6DE-A118-6F8F-D832E8E2F077}"/>
          </ac:spMkLst>
        </pc:spChg>
        <pc:spChg chg="mod">
          <ac:chgData name="Pieterjan Golf Palingbeek" userId="S::pieterjan@golfpalingbeek.be::7a677e0c-f602-4841-8d7c-56048ab71b9d" providerId="AD" clId="Web-{FB3112F3-BB76-EC71-F18F-3A183432AAA9}" dt="2024-02-23T10:37:41.342" v="49" actId="20577"/>
          <ac:spMkLst>
            <pc:docMk/>
            <pc:sldMk cId="3097875198" sldId="303"/>
            <ac:spMk id="12" creationId="{59F4A89D-BD5A-C32B-0BEE-76AC8ADB1DDE}"/>
          </ac:spMkLst>
        </pc:spChg>
        <pc:picChg chg="mod">
          <ac:chgData name="Pieterjan Golf Palingbeek" userId="S::pieterjan@golfpalingbeek.be::7a677e0c-f602-4841-8d7c-56048ab71b9d" providerId="AD" clId="Web-{FB3112F3-BB76-EC71-F18F-3A183432AAA9}" dt="2024-02-23T10:37:20.497" v="45" actId="1076"/>
          <ac:picMkLst>
            <pc:docMk/>
            <pc:sldMk cId="3097875198" sldId="303"/>
            <ac:picMk id="11" creationId="{11C4014F-E9CE-C4EE-85F7-349A77A4A1EC}"/>
          </ac:picMkLst>
        </pc:picChg>
        <pc:picChg chg="mod">
          <ac:chgData name="Pieterjan Golf Palingbeek" userId="S::pieterjan@golfpalingbeek.be::7a677e0c-f602-4841-8d7c-56048ab71b9d" providerId="AD" clId="Web-{FB3112F3-BB76-EC71-F18F-3A183432AAA9}" dt="2024-02-23T10:37:04.324" v="39" actId="1076"/>
          <ac:picMkLst>
            <pc:docMk/>
            <pc:sldMk cId="3097875198" sldId="303"/>
            <ac:picMk id="13" creationId="{8EA4A882-44B4-08FE-B30E-80C5A3D0EA24}"/>
          </ac:picMkLst>
        </pc:picChg>
      </pc:sldChg>
      <pc:sldChg chg="modSp">
        <pc:chgData name="Pieterjan Golf Palingbeek" userId="S::pieterjan@golfpalingbeek.be::7a677e0c-f602-4841-8d7c-56048ab71b9d" providerId="AD" clId="Web-{FB3112F3-BB76-EC71-F18F-3A183432AAA9}" dt="2024-02-23T10:38:20.376" v="58" actId="20577"/>
        <pc:sldMkLst>
          <pc:docMk/>
          <pc:sldMk cId="1584401614" sldId="304"/>
        </pc:sldMkLst>
        <pc:spChg chg="mod">
          <ac:chgData name="Pieterjan Golf Palingbeek" userId="S::pieterjan@golfpalingbeek.be::7a677e0c-f602-4841-8d7c-56048ab71b9d" providerId="AD" clId="Web-{FB3112F3-BB76-EC71-F18F-3A183432AAA9}" dt="2024-02-23T10:38:20.376" v="58" actId="20577"/>
          <ac:spMkLst>
            <pc:docMk/>
            <pc:sldMk cId="1584401614" sldId="304"/>
            <ac:spMk id="12" creationId="{59F4A89D-BD5A-C32B-0BEE-76AC8ADB1DDE}"/>
          </ac:spMkLst>
        </pc:spChg>
      </pc:sldChg>
      <pc:sldChg chg="addSp delSp modSp add mod ord replId setBg">
        <pc:chgData name="Pieterjan Golf Palingbeek" userId="S::pieterjan@golfpalingbeek.be::7a677e0c-f602-4841-8d7c-56048ab71b9d" providerId="AD" clId="Web-{FB3112F3-BB76-EC71-F18F-3A183432AAA9}" dt="2024-02-23T10:50:17.766" v="174" actId="14100"/>
        <pc:sldMkLst>
          <pc:docMk/>
          <pc:sldMk cId="3163820210" sldId="305"/>
        </pc:sldMkLst>
        <pc:spChg chg="del mod">
          <ac:chgData name="Pieterjan Golf Palingbeek" userId="S::pieterjan@golfpalingbeek.be::7a677e0c-f602-4841-8d7c-56048ab71b9d" providerId="AD" clId="Web-{FB3112F3-BB76-EC71-F18F-3A183432AAA9}" dt="2024-02-23T10:42:11.609" v="122"/>
          <ac:spMkLst>
            <pc:docMk/>
            <pc:sldMk cId="3163820210" sldId="305"/>
            <ac:spMk id="11" creationId="{083C4430-07A7-4FAF-A23C-AC4BC3722868}"/>
          </ac:spMkLst>
        </pc:spChg>
        <pc:spChg chg="mod">
          <ac:chgData name="Pieterjan Golf Palingbeek" userId="S::pieterjan@golfpalingbeek.be::7a677e0c-f602-4841-8d7c-56048ab71b9d" providerId="AD" clId="Web-{FB3112F3-BB76-EC71-F18F-3A183432AAA9}" dt="2024-02-23T10:37:50.577" v="52" actId="20577"/>
          <ac:spMkLst>
            <pc:docMk/>
            <pc:sldMk cId="3163820210" sldId="305"/>
            <ac:spMk id="12" creationId="{59F4A89D-BD5A-C32B-0BEE-76AC8ADB1DDE}"/>
          </ac:spMkLst>
        </pc:spChg>
        <pc:graphicFrameChg chg="add mod modGraphic">
          <ac:chgData name="Pieterjan Golf Palingbeek" userId="S::pieterjan@golfpalingbeek.be::7a677e0c-f602-4841-8d7c-56048ab71b9d" providerId="AD" clId="Web-{FB3112F3-BB76-EC71-F18F-3A183432AAA9}" dt="2024-02-23T10:42:29.532" v="124"/>
          <ac:graphicFrameMkLst>
            <pc:docMk/>
            <pc:sldMk cId="3163820210" sldId="305"/>
            <ac:graphicFrameMk id="8" creationId="{22121B45-2B64-75B7-2686-2BFB8AEDE17D}"/>
          </ac:graphicFrameMkLst>
        </pc:graphicFrameChg>
        <pc:graphicFrameChg chg="add mod modGraphic">
          <ac:chgData name="Pieterjan Golf Palingbeek" userId="S::pieterjan@golfpalingbeek.be::7a677e0c-f602-4841-8d7c-56048ab71b9d" providerId="AD" clId="Web-{FB3112F3-BB76-EC71-F18F-3A183432AAA9}" dt="2024-02-23T10:41:12.293" v="119" actId="1076"/>
          <ac:graphicFrameMkLst>
            <pc:docMk/>
            <pc:sldMk cId="3163820210" sldId="305"/>
            <ac:graphicFrameMk id="14" creationId="{15905D92-C5EA-3F0C-72A7-57C8D0CACD7E}"/>
          </ac:graphicFrameMkLst>
        </pc:graphicFrameChg>
        <pc:picChg chg="del">
          <ac:chgData name="Pieterjan Golf Palingbeek" userId="S::pieterjan@golfpalingbeek.be::7a677e0c-f602-4841-8d7c-56048ab71b9d" providerId="AD" clId="Web-{FB3112F3-BB76-EC71-F18F-3A183432AAA9}" dt="2024-02-23T10:35:33.990" v="7"/>
          <ac:picMkLst>
            <pc:docMk/>
            <pc:sldMk cId="3163820210" sldId="305"/>
            <ac:picMk id="2" creationId="{6012AD3A-10DD-F973-86A4-5504D39C105D}"/>
          </ac:picMkLst>
        </pc:picChg>
        <pc:picChg chg="mod">
          <ac:chgData name="Pieterjan Golf Palingbeek" userId="S::pieterjan@golfpalingbeek.be::7a677e0c-f602-4841-8d7c-56048ab71b9d" providerId="AD" clId="Web-{FB3112F3-BB76-EC71-F18F-3A183432AAA9}" dt="2024-02-23T10:50:11.641" v="172" actId="1076"/>
          <ac:picMkLst>
            <pc:docMk/>
            <pc:sldMk cId="3163820210" sldId="305"/>
            <ac:picMk id="3" creationId="{B7E01AB8-B01A-48AB-73D0-A26AA1726ADD}"/>
          </ac:picMkLst>
        </pc:picChg>
        <pc:picChg chg="mod">
          <ac:chgData name="Pieterjan Golf Palingbeek" userId="S::pieterjan@golfpalingbeek.be::7a677e0c-f602-4841-8d7c-56048ab71b9d" providerId="AD" clId="Web-{FB3112F3-BB76-EC71-F18F-3A183432AAA9}" dt="2024-02-23T10:50:17.766" v="174" actId="14100"/>
          <ac:picMkLst>
            <pc:docMk/>
            <pc:sldMk cId="3163820210" sldId="305"/>
            <ac:picMk id="4" creationId="{F5C7C45C-9572-F21F-91C7-88E7F10FC979}"/>
          </ac:picMkLst>
        </pc:picChg>
        <pc:picChg chg="del">
          <ac:chgData name="Pieterjan Golf Palingbeek" userId="S::pieterjan@golfpalingbeek.be::7a677e0c-f602-4841-8d7c-56048ab71b9d" providerId="AD" clId="Web-{FB3112F3-BB76-EC71-F18F-3A183432AAA9}" dt="2024-02-23T10:35:33.677" v="6"/>
          <ac:picMkLst>
            <pc:docMk/>
            <pc:sldMk cId="3163820210" sldId="305"/>
            <ac:picMk id="5" creationId="{B1902EED-E222-BF44-C97F-ED7A82425738}"/>
          </ac:picMkLst>
        </pc:picChg>
        <pc:picChg chg="del">
          <ac:chgData name="Pieterjan Golf Palingbeek" userId="S::pieterjan@golfpalingbeek.be::7a677e0c-f602-4841-8d7c-56048ab71b9d" providerId="AD" clId="Web-{FB3112F3-BB76-EC71-F18F-3A183432AAA9}" dt="2024-02-23T10:35:32.505" v="4"/>
          <ac:picMkLst>
            <pc:docMk/>
            <pc:sldMk cId="3163820210" sldId="305"/>
            <ac:picMk id="9" creationId="{64B43625-CEC4-DF5B-EA5D-9432F7D123FE}"/>
          </ac:picMkLst>
        </pc:picChg>
        <pc:picChg chg="del">
          <ac:chgData name="Pieterjan Golf Palingbeek" userId="S::pieterjan@golfpalingbeek.be::7a677e0c-f602-4841-8d7c-56048ab71b9d" providerId="AD" clId="Web-{FB3112F3-BB76-EC71-F18F-3A183432AAA9}" dt="2024-02-23T10:35:33.193" v="5"/>
          <ac:picMkLst>
            <pc:docMk/>
            <pc:sldMk cId="3163820210" sldId="305"/>
            <ac:picMk id="13" creationId="{0D3FAA62-E226-D221-D912-C67503873B61}"/>
          </ac:picMkLst>
        </pc:picChg>
        <pc:picChg chg="add del mod">
          <ac:chgData name="Pieterjan Golf Palingbeek" userId="S::pieterjan@golfpalingbeek.be::7a677e0c-f602-4841-8d7c-56048ab71b9d" providerId="AD" clId="Web-{FB3112F3-BB76-EC71-F18F-3A183432AAA9}" dt="2024-02-23T10:46:12.469" v="126"/>
          <ac:picMkLst>
            <pc:docMk/>
            <pc:sldMk cId="3163820210" sldId="305"/>
            <ac:picMk id="15" creationId="{481AD202-BD59-CB56-4184-C5A01B24C469}"/>
          </ac:picMkLst>
        </pc:picChg>
        <pc:picChg chg="add del mod modCrop">
          <ac:chgData name="Pieterjan Golf Palingbeek" userId="S::pieterjan@golfpalingbeek.be::7a677e0c-f602-4841-8d7c-56048ab71b9d" providerId="AD" clId="Web-{FB3112F3-BB76-EC71-F18F-3A183432AAA9}" dt="2024-02-23T10:47:45.928" v="149"/>
          <ac:picMkLst>
            <pc:docMk/>
            <pc:sldMk cId="3163820210" sldId="305"/>
            <ac:picMk id="16" creationId="{20A3FB63-34C6-DF80-0B8B-6E5A7413A81E}"/>
          </ac:picMkLst>
        </pc:picChg>
        <pc:picChg chg="add del mod">
          <ac:chgData name="Pieterjan Golf Palingbeek" userId="S::pieterjan@golfpalingbeek.be::7a677e0c-f602-4841-8d7c-56048ab71b9d" providerId="AD" clId="Web-{FB3112F3-BB76-EC71-F18F-3A183432AAA9}" dt="2024-02-23T10:48:11.445" v="151"/>
          <ac:picMkLst>
            <pc:docMk/>
            <pc:sldMk cId="3163820210" sldId="305"/>
            <ac:picMk id="17" creationId="{5D1F081E-6790-2A91-610C-C27414499EB1}"/>
          </ac:picMkLst>
        </pc:picChg>
        <pc:picChg chg="add mod modCrop">
          <ac:chgData name="Pieterjan Golf Palingbeek" userId="S::pieterjan@golfpalingbeek.be::7a677e0c-f602-4841-8d7c-56048ab71b9d" providerId="AD" clId="Web-{FB3112F3-BB76-EC71-F18F-3A183432AAA9}" dt="2024-02-23T10:50:04.609" v="171"/>
          <ac:picMkLst>
            <pc:docMk/>
            <pc:sldMk cId="3163820210" sldId="305"/>
            <ac:picMk id="18" creationId="{61ECFC46-40A0-F045-75A6-DE880AC9D75F}"/>
          </ac:picMkLst>
        </pc:picChg>
      </pc:sldChg>
    </pc:docChg>
  </pc:docChgLst>
  <pc:docChgLst>
    <pc:chgData name="Pieterjan Golf Palingbeek" userId="S::pieterjan@golfpalingbeek.be::7a677e0c-f602-4841-8d7c-56048ab71b9d" providerId="AD" clId="Web-{48DE3F17-10F9-A1D7-9C19-19EF69115352}"/>
    <pc:docChg chg="modSld">
      <pc:chgData name="Pieterjan Golf Palingbeek" userId="S::pieterjan@golfpalingbeek.be::7a677e0c-f602-4841-8d7c-56048ab71b9d" providerId="AD" clId="Web-{48DE3F17-10F9-A1D7-9C19-19EF69115352}" dt="2024-02-23T10:07:39.048" v="1" actId="20577"/>
      <pc:docMkLst>
        <pc:docMk/>
      </pc:docMkLst>
      <pc:sldChg chg="modSp">
        <pc:chgData name="Pieterjan Golf Palingbeek" userId="S::pieterjan@golfpalingbeek.be::7a677e0c-f602-4841-8d7c-56048ab71b9d" providerId="AD" clId="Web-{48DE3F17-10F9-A1D7-9C19-19EF69115352}" dt="2024-02-23T10:07:39.048" v="1" actId="20577"/>
        <pc:sldMkLst>
          <pc:docMk/>
          <pc:sldMk cId="3097875198" sldId="303"/>
        </pc:sldMkLst>
        <pc:spChg chg="mod">
          <ac:chgData name="Pieterjan Golf Palingbeek" userId="S::pieterjan@golfpalingbeek.be::7a677e0c-f602-4841-8d7c-56048ab71b9d" providerId="AD" clId="Web-{48DE3F17-10F9-A1D7-9C19-19EF69115352}" dt="2024-02-23T10:07:39.048" v="1" actId="20577"/>
          <ac:spMkLst>
            <pc:docMk/>
            <pc:sldMk cId="3097875198" sldId="303"/>
            <ac:spMk id="6" creationId="{D0050F9E-D6DE-A118-6F8F-D832E8E2F077}"/>
          </ac:spMkLst>
        </pc:spChg>
      </pc:sldChg>
    </pc:docChg>
  </pc:docChgLst>
  <pc:docChgLst>
    <pc:chgData name="Juniors Captain Golf Palingbeek" userId="S::juniorscaptain@golfpalingbeek.be::5b22619d-a14c-4fac-8384-5ae21b68cca2" providerId="AD" clId="Web-{0353407D-672A-4FEE-93ED-1E7FBCA3E03E}"/>
    <pc:docChg chg="modSld">
      <pc:chgData name="Juniors Captain Golf Palingbeek" userId="S::juniorscaptain@golfpalingbeek.be::5b22619d-a14c-4fac-8384-5ae21b68cca2" providerId="AD" clId="Web-{0353407D-672A-4FEE-93ED-1E7FBCA3E03E}" dt="2024-02-15T08:05:41.290" v="68" actId="20577"/>
      <pc:docMkLst>
        <pc:docMk/>
      </pc:docMkLst>
      <pc:sldChg chg="modSp">
        <pc:chgData name="Juniors Captain Golf Palingbeek" userId="S::juniorscaptain@golfpalingbeek.be::5b22619d-a14c-4fac-8384-5ae21b68cca2" providerId="AD" clId="Web-{0353407D-672A-4FEE-93ED-1E7FBCA3E03E}" dt="2024-02-15T08:05:41.290" v="68" actId="20577"/>
        <pc:sldMkLst>
          <pc:docMk/>
          <pc:sldMk cId="0" sldId="257"/>
        </pc:sldMkLst>
        <pc:spChg chg="mod">
          <ac:chgData name="Juniors Captain Golf Palingbeek" userId="S::juniorscaptain@golfpalingbeek.be::5b22619d-a14c-4fac-8384-5ae21b68cca2" providerId="AD" clId="Web-{0353407D-672A-4FEE-93ED-1E7FBCA3E03E}" dt="2024-02-15T08:05:41.290" v="68" actId="20577"/>
          <ac:spMkLst>
            <pc:docMk/>
            <pc:sldMk cId="0" sldId="257"/>
            <ac:spMk id="16" creationId="{00000000-0000-0000-0000-000000000000}"/>
          </ac:spMkLst>
        </pc:spChg>
      </pc:sldChg>
    </pc:docChg>
  </pc:docChgLst>
  <pc:docChgLst>
    <pc:chgData name="Edward Claeys" userId="010e0864-e602-424d-8565-3e187546fef8" providerId="ADAL" clId="{01E8EE50-2505-44A8-AA89-109AD9737726}"/>
    <pc:docChg chg="modSld">
      <pc:chgData name="Edward Claeys" userId="010e0864-e602-424d-8565-3e187546fef8" providerId="ADAL" clId="{01E8EE50-2505-44A8-AA89-109AD9737726}" dt="2024-02-18T17:07:15.275" v="0" actId="20577"/>
      <pc:docMkLst>
        <pc:docMk/>
      </pc:docMkLst>
      <pc:sldChg chg="modSp mod">
        <pc:chgData name="Edward Claeys" userId="010e0864-e602-424d-8565-3e187546fef8" providerId="ADAL" clId="{01E8EE50-2505-44A8-AA89-109AD9737726}" dt="2024-02-18T17:07:15.275" v="0" actId="20577"/>
        <pc:sldMkLst>
          <pc:docMk/>
          <pc:sldMk cId="0" sldId="257"/>
        </pc:sldMkLst>
        <pc:spChg chg="mod">
          <ac:chgData name="Edward Claeys" userId="010e0864-e602-424d-8565-3e187546fef8" providerId="ADAL" clId="{01E8EE50-2505-44A8-AA89-109AD9737726}" dt="2024-02-18T17:07:15.275" v="0" actId="20577"/>
          <ac:spMkLst>
            <pc:docMk/>
            <pc:sldMk cId="0" sldId="257"/>
            <ac:spMk id="16" creationId="{00000000-0000-0000-0000-000000000000}"/>
          </ac:spMkLst>
        </pc:spChg>
      </pc:sldChg>
    </pc:docChg>
  </pc:docChgLst>
  <pc:docChgLst>
    <pc:chgData name="Pieterjan Golf Palingbeek" userId="S::pieterjan@golfpalingbeek.be::7a677e0c-f602-4841-8d7c-56048ab71b9d" providerId="AD" clId="Web-{34B6767B-51E7-B470-B6BA-010B53297B3B}"/>
    <pc:docChg chg="addSld delSld modSld">
      <pc:chgData name="Pieterjan Golf Palingbeek" userId="S::pieterjan@golfpalingbeek.be::7a677e0c-f602-4841-8d7c-56048ab71b9d" providerId="AD" clId="Web-{34B6767B-51E7-B470-B6BA-010B53297B3B}" dt="2024-02-14T12:47:40.220" v="333" actId="1076"/>
      <pc:docMkLst>
        <pc:docMk/>
      </pc:docMkLst>
      <pc:sldChg chg="modSp">
        <pc:chgData name="Pieterjan Golf Palingbeek" userId="S::pieterjan@golfpalingbeek.be::7a677e0c-f602-4841-8d7c-56048ab71b9d" providerId="AD" clId="Web-{34B6767B-51E7-B470-B6BA-010B53297B3B}" dt="2024-02-14T12:21:15.494" v="118" actId="1076"/>
        <pc:sldMkLst>
          <pc:docMk/>
          <pc:sldMk cId="0" sldId="258"/>
        </pc:sldMkLst>
        <pc:picChg chg="mod">
          <ac:chgData name="Pieterjan Golf Palingbeek" userId="S::pieterjan@golfpalingbeek.be::7a677e0c-f602-4841-8d7c-56048ab71b9d" providerId="AD" clId="Web-{34B6767B-51E7-B470-B6BA-010B53297B3B}" dt="2024-02-14T12:21:15.494" v="118" actId="1076"/>
          <ac:picMkLst>
            <pc:docMk/>
            <pc:sldMk cId="0" sldId="258"/>
            <ac:picMk id="3" creationId="{FCBD11DC-0895-90F8-6CAE-9EBBCBA1EA55}"/>
          </ac:picMkLst>
        </pc:picChg>
      </pc:sldChg>
      <pc:sldChg chg="addSp modSp">
        <pc:chgData name="Pieterjan Golf Palingbeek" userId="S::pieterjan@golfpalingbeek.be::7a677e0c-f602-4841-8d7c-56048ab71b9d" providerId="AD" clId="Web-{34B6767B-51E7-B470-B6BA-010B53297B3B}" dt="2024-02-14T12:47:40.220" v="333" actId="1076"/>
        <pc:sldMkLst>
          <pc:docMk/>
          <pc:sldMk cId="0" sldId="260"/>
        </pc:sldMkLst>
        <pc:picChg chg="mod">
          <ac:chgData name="Pieterjan Golf Palingbeek" userId="S::pieterjan@golfpalingbeek.be::7a677e0c-f602-4841-8d7c-56048ab71b9d" providerId="AD" clId="Web-{34B6767B-51E7-B470-B6BA-010B53297B3B}" dt="2024-02-14T12:46:56.796" v="322" actId="1076"/>
          <ac:picMkLst>
            <pc:docMk/>
            <pc:sldMk cId="0" sldId="260"/>
            <ac:picMk id="5" creationId="{C09D7100-F3C7-0B3D-BF02-80ACA7B4FFF8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2:46:59.390" v="325" actId="1076"/>
          <ac:picMkLst>
            <pc:docMk/>
            <pc:sldMk cId="0" sldId="260"/>
            <ac:picMk id="6" creationId="{321BCFBE-5E32-8701-A2F0-0A49BC940CCB}"/>
          </ac:picMkLst>
        </pc:picChg>
        <pc:picChg chg="mod modCrop">
          <ac:chgData name="Pieterjan Golf Palingbeek" userId="S::pieterjan@golfpalingbeek.be::7a677e0c-f602-4841-8d7c-56048ab71b9d" providerId="AD" clId="Web-{34B6767B-51E7-B470-B6BA-010B53297B3B}" dt="2024-02-14T12:47:00.609" v="326" actId="1076"/>
          <ac:picMkLst>
            <pc:docMk/>
            <pc:sldMk cId="0" sldId="260"/>
            <ac:picMk id="7" creationId="{76F9675C-8BB9-D38C-9BA3-668664C72351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47:40.220" v="333" actId="1076"/>
          <ac:picMkLst>
            <pc:docMk/>
            <pc:sldMk cId="0" sldId="260"/>
            <ac:picMk id="10" creationId="{A5B6FA24-FBC9-5089-51A9-CB0FB7295363}"/>
          </ac:picMkLst>
        </pc:picChg>
      </pc:sldChg>
      <pc:sldChg chg="modSp">
        <pc:chgData name="Pieterjan Golf Palingbeek" userId="S::pieterjan@golfpalingbeek.be::7a677e0c-f602-4841-8d7c-56048ab71b9d" providerId="AD" clId="Web-{34B6767B-51E7-B470-B6BA-010B53297B3B}" dt="2024-02-14T12:23:23.608" v="132" actId="1076"/>
        <pc:sldMkLst>
          <pc:docMk/>
          <pc:sldMk cId="0" sldId="262"/>
        </pc:sldMkLst>
        <pc:spChg chg="mod">
          <ac:chgData name="Pieterjan Golf Palingbeek" userId="S::pieterjan@golfpalingbeek.be::7a677e0c-f602-4841-8d7c-56048ab71b9d" providerId="AD" clId="Web-{34B6767B-51E7-B470-B6BA-010B53297B3B}" dt="2024-02-14T12:22:55.044" v="124" actId="1076"/>
          <ac:spMkLst>
            <pc:docMk/>
            <pc:sldMk cId="0" sldId="262"/>
            <ac:spMk id="13" creationId="{5D69EEC2-643B-187B-D501-06B731D1DECC}"/>
          </ac:spMkLst>
        </pc:spChg>
        <pc:picChg chg="mod">
          <ac:chgData name="Pieterjan Golf Palingbeek" userId="S::pieterjan@golfpalingbeek.be::7a677e0c-f602-4841-8d7c-56048ab71b9d" providerId="AD" clId="Web-{34B6767B-51E7-B470-B6BA-010B53297B3B}" dt="2024-02-14T12:23:00.310" v="125" actId="1076"/>
          <ac:picMkLst>
            <pc:docMk/>
            <pc:sldMk cId="0" sldId="262"/>
            <ac:picMk id="14" creationId="{C6E79AA3-70E5-88BA-99BE-A49FA7480909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2:23:23.608" v="132" actId="1076"/>
          <ac:picMkLst>
            <pc:docMk/>
            <pc:sldMk cId="0" sldId="262"/>
            <ac:picMk id="15" creationId="{7FB962F8-C3E0-F326-F7B7-457C74593B25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2:23:05.842" v="127" actId="1076"/>
          <ac:picMkLst>
            <pc:docMk/>
            <pc:sldMk cId="0" sldId="262"/>
            <ac:picMk id="16" creationId="{F3B916FA-2DF6-B38A-414A-49439DCE23D0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2:23:07.623" v="128" actId="1076"/>
          <ac:picMkLst>
            <pc:docMk/>
            <pc:sldMk cId="0" sldId="262"/>
            <ac:picMk id="17" creationId="{5A828202-2939-D674-2D58-CA20D231B15E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2:23:10.545" v="129" actId="1076"/>
          <ac:picMkLst>
            <pc:docMk/>
            <pc:sldMk cId="0" sldId="262"/>
            <ac:picMk id="18" creationId="{330E3D39-57E2-4F75-7272-2BD86286E9B6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2:23:20.842" v="131" actId="1076"/>
          <ac:picMkLst>
            <pc:docMk/>
            <pc:sldMk cId="0" sldId="262"/>
            <ac:picMk id="23" creationId="{8C43C512-A5DC-23C8-9B10-58200ADC7710}"/>
          </ac:picMkLst>
        </pc:picChg>
      </pc:sldChg>
      <pc:sldChg chg="addSp delSp modSp">
        <pc:chgData name="Pieterjan Golf Palingbeek" userId="S::pieterjan@golfpalingbeek.be::7a677e0c-f602-4841-8d7c-56048ab71b9d" providerId="AD" clId="Web-{34B6767B-51E7-B470-B6BA-010B53297B3B}" dt="2024-02-14T12:43:47.165" v="296" actId="1076"/>
        <pc:sldMkLst>
          <pc:docMk/>
          <pc:sldMk cId="0" sldId="265"/>
        </pc:sldMkLst>
        <pc:spChg chg="del">
          <ac:chgData name="Pieterjan Golf Palingbeek" userId="S::pieterjan@golfpalingbeek.be::7a677e0c-f602-4841-8d7c-56048ab71b9d" providerId="AD" clId="Web-{34B6767B-51E7-B470-B6BA-010B53297B3B}" dt="2024-02-14T12:29:53.668" v="212"/>
          <ac:spMkLst>
            <pc:docMk/>
            <pc:sldMk cId="0" sldId="265"/>
            <ac:spMk id="6" creationId="{D0050F9E-D6DE-A118-6F8F-D832E8E2F077}"/>
          </ac:spMkLst>
        </pc:spChg>
        <pc:spChg chg="mod">
          <ac:chgData name="Pieterjan Golf Palingbeek" userId="S::pieterjan@golfpalingbeek.be::7a677e0c-f602-4841-8d7c-56048ab71b9d" providerId="AD" clId="Web-{34B6767B-51E7-B470-B6BA-010B53297B3B}" dt="2024-02-14T12:30:44.967" v="224" actId="1076"/>
          <ac:spMkLst>
            <pc:docMk/>
            <pc:sldMk cId="0" sldId="265"/>
            <ac:spMk id="11" creationId="{083C4430-07A7-4FAF-A23C-AC4BC3722868}"/>
          </ac:spMkLst>
        </pc:spChg>
        <pc:picChg chg="add mod">
          <ac:chgData name="Pieterjan Golf Palingbeek" userId="S::pieterjan@golfpalingbeek.be::7a677e0c-f602-4841-8d7c-56048ab71b9d" providerId="AD" clId="Web-{34B6767B-51E7-B470-B6BA-010B53297B3B}" dt="2024-02-14T12:43:47.165" v="296" actId="1076"/>
          <ac:picMkLst>
            <pc:docMk/>
            <pc:sldMk cId="0" sldId="265"/>
            <ac:picMk id="2" creationId="{17B6663D-544A-55C0-4295-498CB245BA21}"/>
          </ac:picMkLst>
        </pc:picChg>
        <pc:picChg chg="add mod modCrop">
          <ac:chgData name="Pieterjan Golf Palingbeek" userId="S::pieterjan@golfpalingbeek.be::7a677e0c-f602-4841-8d7c-56048ab71b9d" providerId="AD" clId="Web-{34B6767B-51E7-B470-B6BA-010B53297B3B}" dt="2024-02-14T12:43:40.774" v="295" actId="1076"/>
          <ac:picMkLst>
            <pc:docMk/>
            <pc:sldMk cId="0" sldId="265"/>
            <ac:picMk id="5" creationId="{B3E63E2D-667F-1703-6668-AA62330408CA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39:39.266" v="274" actId="1076"/>
          <ac:picMkLst>
            <pc:docMk/>
            <pc:sldMk cId="0" sldId="265"/>
            <ac:picMk id="8" creationId="{A7D196C6-7CBB-34FE-E408-93333162450D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43:29.914" v="292" actId="1076"/>
          <ac:picMkLst>
            <pc:docMk/>
            <pc:sldMk cId="0" sldId="265"/>
            <ac:picMk id="9" creationId="{64B43625-CEC4-DF5B-EA5D-9432F7D123FE}"/>
          </ac:picMkLst>
        </pc:picChg>
        <pc:picChg chg="del">
          <ac:chgData name="Pieterjan Golf Palingbeek" userId="S::pieterjan@golfpalingbeek.be::7a677e0c-f602-4841-8d7c-56048ab71b9d" providerId="AD" clId="Web-{34B6767B-51E7-B470-B6BA-010B53297B3B}" dt="2024-02-14T12:29:54.668" v="213"/>
          <ac:picMkLst>
            <pc:docMk/>
            <pc:sldMk cId="0" sldId="265"/>
            <ac:picMk id="10" creationId="{891A72D7-E6BE-262B-D266-5D3B3CE09AF9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43:33.602" v="293" actId="14100"/>
          <ac:picMkLst>
            <pc:docMk/>
            <pc:sldMk cId="0" sldId="265"/>
            <ac:picMk id="13" creationId="{0D3FAA62-E226-D221-D912-C67503873B61}"/>
          </ac:picMkLst>
        </pc:picChg>
      </pc:sldChg>
      <pc:sldChg chg="modSp">
        <pc:chgData name="Pieterjan Golf Palingbeek" userId="S::pieterjan@golfpalingbeek.be::7a677e0c-f602-4841-8d7c-56048ab71b9d" providerId="AD" clId="Web-{34B6767B-51E7-B470-B6BA-010B53297B3B}" dt="2024-02-14T12:24:15.391" v="140" actId="20577"/>
        <pc:sldMkLst>
          <pc:docMk/>
          <pc:sldMk cId="3404429064" sldId="291"/>
        </pc:sldMkLst>
        <pc:spChg chg="mod">
          <ac:chgData name="Pieterjan Golf Palingbeek" userId="S::pieterjan@golfpalingbeek.be::7a677e0c-f602-4841-8d7c-56048ab71b9d" providerId="AD" clId="Web-{34B6767B-51E7-B470-B6BA-010B53297B3B}" dt="2024-02-14T12:24:15.391" v="140" actId="20577"/>
          <ac:spMkLst>
            <pc:docMk/>
            <pc:sldMk cId="3404429064" sldId="291"/>
            <ac:spMk id="3" creationId="{1986E953-EFF6-1656-16DA-1AB73DC8D40E}"/>
          </ac:spMkLst>
        </pc:spChg>
        <pc:spChg chg="mod">
          <ac:chgData name="Pieterjan Golf Palingbeek" userId="S::pieterjan@golfpalingbeek.be::7a677e0c-f602-4841-8d7c-56048ab71b9d" providerId="AD" clId="Web-{34B6767B-51E7-B470-B6BA-010B53297B3B}" dt="2024-02-14T12:21:49.277" v="119" actId="1076"/>
          <ac:spMkLst>
            <pc:docMk/>
            <pc:sldMk cId="3404429064" sldId="291"/>
            <ac:spMk id="12" creationId="{00000000-0000-0000-0000-000000000000}"/>
          </ac:spMkLst>
        </pc:spChg>
      </pc:sldChg>
      <pc:sldChg chg="addSp delSp modSp">
        <pc:chgData name="Pieterjan Golf Palingbeek" userId="S::pieterjan@golfpalingbeek.be::7a677e0c-f602-4841-8d7c-56048ab71b9d" providerId="AD" clId="Web-{34B6767B-51E7-B470-B6BA-010B53297B3B}" dt="2024-02-14T12:20:46.899" v="117" actId="1076"/>
        <pc:sldMkLst>
          <pc:docMk/>
          <pc:sldMk cId="1059066475" sldId="292"/>
        </pc:sldMkLst>
        <pc:spChg chg="mod">
          <ac:chgData name="Pieterjan Golf Palingbeek" userId="S::pieterjan@golfpalingbeek.be::7a677e0c-f602-4841-8d7c-56048ab71b9d" providerId="AD" clId="Web-{34B6767B-51E7-B470-B6BA-010B53297B3B}" dt="2024-02-14T12:12:20.429" v="80" actId="20577"/>
          <ac:spMkLst>
            <pc:docMk/>
            <pc:sldMk cId="1059066475" sldId="292"/>
            <ac:spMk id="2" creationId="{5EBAF790-1BA9-30B5-BCCE-E669D4AEFE19}"/>
          </ac:spMkLst>
        </pc:spChg>
        <pc:spChg chg="mod">
          <ac:chgData name="Pieterjan Golf Palingbeek" userId="S::pieterjan@golfpalingbeek.be::7a677e0c-f602-4841-8d7c-56048ab71b9d" providerId="AD" clId="Web-{34B6767B-51E7-B470-B6BA-010B53297B3B}" dt="2024-02-14T11:34:42.033" v="32" actId="1076"/>
          <ac:spMkLst>
            <pc:docMk/>
            <pc:sldMk cId="1059066475" sldId="292"/>
            <ac:spMk id="3" creationId="{0E2777A7-A03F-946D-1695-53C7D898B611}"/>
          </ac:spMkLst>
        </pc:spChg>
        <pc:spChg chg="del mod">
          <ac:chgData name="Pieterjan Golf Palingbeek" userId="S::pieterjan@golfpalingbeek.be::7a677e0c-f602-4841-8d7c-56048ab71b9d" providerId="AD" clId="Web-{34B6767B-51E7-B470-B6BA-010B53297B3B}" dt="2024-02-14T12:11:47.975" v="68"/>
          <ac:spMkLst>
            <pc:docMk/>
            <pc:sldMk cId="1059066475" sldId="292"/>
            <ac:spMk id="12" creationId="{00000000-0000-0000-0000-000000000000}"/>
          </ac:spMkLst>
        </pc:spChg>
        <pc:picChg chg="add mod">
          <ac:chgData name="Pieterjan Golf Palingbeek" userId="S::pieterjan@golfpalingbeek.be::7a677e0c-f602-4841-8d7c-56048ab71b9d" providerId="AD" clId="Web-{34B6767B-51E7-B470-B6BA-010B53297B3B}" dt="2024-02-14T12:20:46.899" v="117" actId="1076"/>
          <ac:picMkLst>
            <pc:docMk/>
            <pc:sldMk cId="1059066475" sldId="292"/>
            <ac:picMk id="4" creationId="{FBFC3F68-6A3D-665A-D1E5-199DED479F50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2:11:50.819" v="69" actId="1076"/>
          <ac:picMkLst>
            <pc:docMk/>
            <pc:sldMk cId="1059066475" sldId="292"/>
            <ac:picMk id="5" creationId="{6B030297-F4DF-7407-D2E2-5F3D28436918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1:34:51.455" v="34" actId="1076"/>
          <ac:picMkLst>
            <pc:docMk/>
            <pc:sldMk cId="1059066475" sldId="292"/>
            <ac:picMk id="6" creationId="{AF3FAFA4-693E-4A19-8581-0746A07006B3}"/>
          </ac:picMkLst>
        </pc:picChg>
        <pc:picChg chg="del mod">
          <ac:chgData name="Pieterjan Golf Palingbeek" userId="S::pieterjan@golfpalingbeek.be::7a677e0c-f602-4841-8d7c-56048ab71b9d" providerId="AD" clId="Web-{34B6767B-51E7-B470-B6BA-010B53297B3B}" dt="2024-02-14T12:18:12.879" v="108"/>
          <ac:picMkLst>
            <pc:docMk/>
            <pc:sldMk cId="1059066475" sldId="292"/>
            <ac:picMk id="7" creationId="{8676A9FF-1299-D7AB-3619-DFC3F1504381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20:39.290" v="116" actId="1076"/>
          <ac:picMkLst>
            <pc:docMk/>
            <pc:sldMk cId="1059066475" sldId="292"/>
            <ac:picMk id="8" creationId="{99391E98-BB5C-DD93-AC14-47A26DABC238}"/>
          </ac:picMkLst>
        </pc:picChg>
      </pc:sldChg>
      <pc:sldChg chg="addSp delSp modSp">
        <pc:chgData name="Pieterjan Golf Palingbeek" userId="S::pieterjan@golfpalingbeek.be::7a677e0c-f602-4841-8d7c-56048ab71b9d" providerId="AD" clId="Web-{34B6767B-51E7-B470-B6BA-010B53297B3B}" dt="2024-02-14T12:22:30.544" v="123" actId="20577"/>
        <pc:sldMkLst>
          <pc:docMk/>
          <pc:sldMk cId="914931501" sldId="296"/>
        </pc:sldMkLst>
        <pc:spChg chg="mod">
          <ac:chgData name="Pieterjan Golf Palingbeek" userId="S::pieterjan@golfpalingbeek.be::7a677e0c-f602-4841-8d7c-56048ab71b9d" providerId="AD" clId="Web-{34B6767B-51E7-B470-B6BA-010B53297B3B}" dt="2024-02-14T12:22:30.544" v="123" actId="20577"/>
          <ac:spMkLst>
            <pc:docMk/>
            <pc:sldMk cId="914931501" sldId="296"/>
            <ac:spMk id="3" creationId="{BF218D39-8C49-410D-A8D1-A81ACAC65FE3}"/>
          </ac:spMkLst>
        </pc:spChg>
        <pc:picChg chg="add mod">
          <ac:chgData name="Pieterjan Golf Palingbeek" userId="S::pieterjan@golfpalingbeek.be::7a677e0c-f602-4841-8d7c-56048ab71b9d" providerId="AD" clId="Web-{34B6767B-51E7-B470-B6BA-010B53297B3B}" dt="2024-02-14T12:22:05.011" v="121" actId="1076"/>
          <ac:picMkLst>
            <pc:docMk/>
            <pc:sldMk cId="914931501" sldId="296"/>
            <ac:picMk id="2" creationId="{B40B6152-BDC8-736D-6EEE-653E7B1C6DA9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17:28.690" v="101"/>
          <ac:picMkLst>
            <pc:docMk/>
            <pc:sldMk cId="914931501" sldId="296"/>
            <ac:picMk id="5" creationId="{9308F133-C5DD-3210-8B56-757B4CD43BF3}"/>
          </ac:picMkLst>
        </pc:picChg>
        <pc:picChg chg="mod">
          <ac:chgData name="Pieterjan Golf Palingbeek" userId="S::pieterjan@golfpalingbeek.be::7a677e0c-f602-4841-8d7c-56048ab71b9d" providerId="AD" clId="Web-{34B6767B-51E7-B470-B6BA-010B53297B3B}" dt="2024-02-14T11:35:45.785" v="43" actId="1076"/>
          <ac:picMkLst>
            <pc:docMk/>
            <pc:sldMk cId="914931501" sldId="296"/>
            <ac:picMk id="6" creationId="{AF3FAFA4-693E-4A19-8581-0746A07006B3}"/>
          </ac:picMkLst>
        </pc:picChg>
        <pc:picChg chg="add del mod">
          <ac:chgData name="Pieterjan Golf Palingbeek" userId="S::pieterjan@golfpalingbeek.be::7a677e0c-f602-4841-8d7c-56048ab71b9d" providerId="AD" clId="Web-{34B6767B-51E7-B470-B6BA-010B53297B3B}" dt="2024-02-14T12:16:13.906" v="89"/>
          <ac:picMkLst>
            <pc:docMk/>
            <pc:sldMk cId="914931501" sldId="296"/>
            <ac:picMk id="8" creationId="{E92389B7-95E0-AE25-9372-53B9CEE3BAE4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17:55.019" v="104" actId="14100"/>
          <ac:picMkLst>
            <pc:docMk/>
            <pc:sldMk cId="914931501" sldId="296"/>
            <ac:picMk id="9" creationId="{1A4862CA-6922-8CC7-5E53-1F49209A5017}"/>
          </ac:picMkLst>
        </pc:picChg>
        <pc:picChg chg="add del mod">
          <ac:chgData name="Pieterjan Golf Palingbeek" userId="S::pieterjan@golfpalingbeek.be::7a677e0c-f602-4841-8d7c-56048ab71b9d" providerId="AD" clId="Web-{34B6767B-51E7-B470-B6BA-010B53297B3B}" dt="2024-02-14T12:16:58.829" v="97"/>
          <ac:picMkLst>
            <pc:docMk/>
            <pc:sldMk cId="914931501" sldId="296"/>
            <ac:picMk id="10" creationId="{09D92AA6-7660-D02E-F9ED-F0205D837EDB}"/>
          </ac:picMkLst>
        </pc:picChg>
        <pc:picChg chg="add del mod">
          <ac:chgData name="Pieterjan Golf Palingbeek" userId="S::pieterjan@golfpalingbeek.be::7a677e0c-f602-4841-8d7c-56048ab71b9d" providerId="AD" clId="Web-{34B6767B-51E7-B470-B6BA-010B53297B3B}" dt="2024-02-14T12:17:59.097" v="106"/>
          <ac:picMkLst>
            <pc:docMk/>
            <pc:sldMk cId="914931501" sldId="296"/>
            <ac:picMk id="11" creationId="{0B055901-0644-96AC-7313-243581C59673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18:01.691" v="107" actId="1076"/>
          <ac:picMkLst>
            <pc:docMk/>
            <pc:sldMk cId="914931501" sldId="296"/>
            <ac:picMk id="12" creationId="{352C4396-CFEA-BA88-9C81-EC415BC88E5E}"/>
          </ac:picMkLst>
        </pc:picChg>
      </pc:sldChg>
      <pc:sldChg chg="modSp">
        <pc:chgData name="Pieterjan Golf Palingbeek" userId="S::pieterjan@golfpalingbeek.be::7a677e0c-f602-4841-8d7c-56048ab71b9d" providerId="AD" clId="Web-{34B6767B-51E7-B470-B6BA-010B53297B3B}" dt="2024-02-14T12:24:38.017" v="151" actId="20577"/>
        <pc:sldMkLst>
          <pc:docMk/>
          <pc:sldMk cId="2110354717" sldId="298"/>
        </pc:sldMkLst>
        <pc:spChg chg="mod">
          <ac:chgData name="Pieterjan Golf Palingbeek" userId="S::pieterjan@golfpalingbeek.be::7a677e0c-f602-4841-8d7c-56048ab71b9d" providerId="AD" clId="Web-{34B6767B-51E7-B470-B6BA-010B53297B3B}" dt="2024-02-14T12:24:38.017" v="151" actId="20577"/>
          <ac:spMkLst>
            <pc:docMk/>
            <pc:sldMk cId="2110354717" sldId="298"/>
            <ac:spMk id="4" creationId="{97F5C8C7-34BA-8847-57EF-BCC2985AF6BD}"/>
          </ac:spMkLst>
        </pc:spChg>
      </pc:sldChg>
      <pc:sldChg chg="addSp delSp">
        <pc:chgData name="Pieterjan Golf Palingbeek" userId="S::pieterjan@golfpalingbeek.be::7a677e0c-f602-4841-8d7c-56048ab71b9d" providerId="AD" clId="Web-{34B6767B-51E7-B470-B6BA-010B53297B3B}" dt="2024-02-14T12:20:08.054" v="110"/>
        <pc:sldMkLst>
          <pc:docMk/>
          <pc:sldMk cId="1983844787" sldId="300"/>
        </pc:sldMkLst>
        <pc:picChg chg="add del">
          <ac:chgData name="Pieterjan Golf Palingbeek" userId="S::pieterjan@golfpalingbeek.be::7a677e0c-f602-4841-8d7c-56048ab71b9d" providerId="AD" clId="Web-{34B6767B-51E7-B470-B6BA-010B53297B3B}" dt="2024-02-14T12:20:08.054" v="110"/>
          <ac:picMkLst>
            <pc:docMk/>
            <pc:sldMk cId="1983844787" sldId="300"/>
            <ac:picMk id="4" creationId="{29365342-C9B3-B05B-3E4F-213FE7988678}"/>
          </ac:picMkLst>
        </pc:picChg>
      </pc:sldChg>
      <pc:sldChg chg="addSp delSp modSp">
        <pc:chgData name="Pieterjan Golf Palingbeek" userId="S::pieterjan@golfpalingbeek.be::7a677e0c-f602-4841-8d7c-56048ab71b9d" providerId="AD" clId="Web-{34B6767B-51E7-B470-B6BA-010B53297B3B}" dt="2024-02-14T12:24:23.563" v="145" actId="20577"/>
        <pc:sldMkLst>
          <pc:docMk/>
          <pc:sldMk cId="460854766" sldId="301"/>
        </pc:sldMkLst>
        <pc:spChg chg="mod">
          <ac:chgData name="Pieterjan Golf Palingbeek" userId="S::pieterjan@golfpalingbeek.be::7a677e0c-f602-4841-8d7c-56048ab71b9d" providerId="AD" clId="Web-{34B6767B-51E7-B470-B6BA-010B53297B3B}" dt="2024-02-14T12:24:23.563" v="145" actId="20577"/>
          <ac:spMkLst>
            <pc:docMk/>
            <pc:sldMk cId="460854766" sldId="301"/>
            <ac:spMk id="3" creationId="{1986E953-EFF6-1656-16DA-1AB73DC8D40E}"/>
          </ac:spMkLst>
        </pc:spChg>
        <pc:spChg chg="add del mod">
          <ac:chgData name="Pieterjan Golf Palingbeek" userId="S::pieterjan@golfpalingbeek.be::7a677e0c-f602-4841-8d7c-56048ab71b9d" providerId="AD" clId="Web-{34B6767B-51E7-B470-B6BA-010B53297B3B}" dt="2024-02-14T11:33:33.593" v="18"/>
          <ac:spMkLst>
            <pc:docMk/>
            <pc:sldMk cId="460854766" sldId="301"/>
            <ac:spMk id="4" creationId="{F843E329-C385-0302-0BAC-2FF433034F6C}"/>
          </ac:spMkLst>
        </pc:spChg>
        <pc:picChg chg="mod">
          <ac:chgData name="Pieterjan Golf Palingbeek" userId="S::pieterjan@golfpalingbeek.be::7a677e0c-f602-4841-8d7c-56048ab71b9d" providerId="AD" clId="Web-{34B6767B-51E7-B470-B6BA-010B53297B3B}" dt="2024-02-14T11:33:52.594" v="21" actId="1076"/>
          <ac:picMkLst>
            <pc:docMk/>
            <pc:sldMk cId="460854766" sldId="301"/>
            <ac:picMk id="2" creationId="{E60526A5-5D1A-CF14-7CB7-81BAE66DF6B2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1:33:42.562" v="19" actId="1076"/>
          <ac:picMkLst>
            <pc:docMk/>
            <pc:sldMk cId="460854766" sldId="301"/>
            <ac:picMk id="5" creationId="{34EF9892-AD0E-A962-F14A-2B4544840206}"/>
          </ac:picMkLst>
        </pc:picChg>
      </pc:sldChg>
      <pc:sldChg chg="new del">
        <pc:chgData name="Pieterjan Golf Palingbeek" userId="S::pieterjan@golfpalingbeek.be::7a677e0c-f602-4841-8d7c-56048ab71b9d" providerId="AD" clId="Web-{34B6767B-51E7-B470-B6BA-010B53297B3B}" dt="2024-02-14T11:31:11.932" v="1"/>
        <pc:sldMkLst>
          <pc:docMk/>
          <pc:sldMk cId="972947092" sldId="303"/>
        </pc:sldMkLst>
      </pc:sldChg>
      <pc:sldChg chg="addSp delSp modSp add replId">
        <pc:chgData name="Pieterjan Golf Palingbeek" userId="S::pieterjan@golfpalingbeek.be::7a677e0c-f602-4841-8d7c-56048ab71b9d" providerId="AD" clId="Web-{34B6767B-51E7-B470-B6BA-010B53297B3B}" dt="2024-02-14T12:32:43.642" v="247" actId="1076"/>
        <pc:sldMkLst>
          <pc:docMk/>
          <pc:sldMk cId="3097875198" sldId="303"/>
        </pc:sldMkLst>
        <pc:spChg chg="add mod">
          <ac:chgData name="Pieterjan Golf Palingbeek" userId="S::pieterjan@golfpalingbeek.be::7a677e0c-f602-4841-8d7c-56048ab71b9d" providerId="AD" clId="Web-{34B6767B-51E7-B470-B6BA-010B53297B3B}" dt="2024-02-14T12:32:22.657" v="241" actId="1076"/>
          <ac:spMkLst>
            <pc:docMk/>
            <pc:sldMk cId="3097875198" sldId="303"/>
            <ac:spMk id="2" creationId="{416D3D15-583D-09AD-052A-DC2A1E9FF27D}"/>
          </ac:spMkLst>
        </pc:spChg>
        <pc:spChg chg="mod">
          <ac:chgData name="Pieterjan Golf Palingbeek" userId="S::pieterjan@golfpalingbeek.be::7a677e0c-f602-4841-8d7c-56048ab71b9d" providerId="AD" clId="Web-{34B6767B-51E7-B470-B6BA-010B53297B3B}" dt="2024-02-14T12:32:38.564" v="246" actId="20577"/>
          <ac:spMkLst>
            <pc:docMk/>
            <pc:sldMk cId="3097875198" sldId="303"/>
            <ac:spMk id="6" creationId="{D0050F9E-D6DE-A118-6F8F-D832E8E2F077}"/>
          </ac:spMkLst>
        </pc:spChg>
        <pc:spChg chg="del">
          <ac:chgData name="Pieterjan Golf Palingbeek" userId="S::pieterjan@golfpalingbeek.be::7a677e0c-f602-4841-8d7c-56048ab71b9d" providerId="AD" clId="Web-{34B6767B-51E7-B470-B6BA-010B53297B3B}" dt="2024-02-14T12:25:50.941" v="153"/>
          <ac:spMkLst>
            <pc:docMk/>
            <pc:sldMk cId="3097875198" sldId="303"/>
            <ac:spMk id="11" creationId="{083C4430-07A7-4FAF-A23C-AC4BC3722868}"/>
          </ac:spMkLst>
        </pc:spChg>
        <pc:picChg chg="add mod">
          <ac:chgData name="Pieterjan Golf Palingbeek" userId="S::pieterjan@golfpalingbeek.be::7a677e0c-f602-4841-8d7c-56048ab71b9d" providerId="AD" clId="Web-{34B6767B-51E7-B470-B6BA-010B53297B3B}" dt="2024-02-14T12:28:55.182" v="204" actId="1076"/>
          <ac:picMkLst>
            <pc:docMk/>
            <pc:sldMk cId="3097875198" sldId="303"/>
            <ac:picMk id="8" creationId="{48928317-BD75-6458-D164-A26BCC3F6499}"/>
          </ac:picMkLst>
        </pc:picChg>
        <pc:picChg chg="mod ord">
          <ac:chgData name="Pieterjan Golf Palingbeek" userId="S::pieterjan@golfpalingbeek.be::7a677e0c-f602-4841-8d7c-56048ab71b9d" providerId="AD" clId="Web-{34B6767B-51E7-B470-B6BA-010B53297B3B}" dt="2024-02-14T12:32:25.142" v="242" actId="1076"/>
          <ac:picMkLst>
            <pc:docMk/>
            <pc:sldMk cId="3097875198" sldId="303"/>
            <ac:picMk id="10" creationId="{891A72D7-E6BE-262B-D266-5D3B3CE09AF9}"/>
          </ac:picMkLst>
        </pc:picChg>
        <pc:picChg chg="add mod">
          <ac:chgData name="Pieterjan Golf Palingbeek" userId="S::pieterjan@golfpalingbeek.be::7a677e0c-f602-4841-8d7c-56048ab71b9d" providerId="AD" clId="Web-{34B6767B-51E7-B470-B6BA-010B53297B3B}" dt="2024-02-14T12:32:43.642" v="247" actId="1076"/>
          <ac:picMkLst>
            <pc:docMk/>
            <pc:sldMk cId="3097875198" sldId="303"/>
            <ac:picMk id="13" creationId="{8EA4A882-44B4-08FE-B30E-80C5A3D0EA24}"/>
          </ac:picMkLst>
        </pc:picChg>
      </pc:sldChg>
    </pc:docChg>
  </pc:docChgLst>
  <pc:docChgLst>
    <pc:chgData name="Juniors Captain Golf Palingbeek" userId="S::juniorscaptain@golfpalingbeek.be::5b22619d-a14c-4fac-8384-5ae21b68cca2" providerId="AD" clId="Web-{2598923F-9C04-4DA1-9774-8081802A7870}"/>
    <pc:docChg chg="modSld">
      <pc:chgData name="Juniors Captain Golf Palingbeek" userId="S::juniorscaptain@golfpalingbeek.be::5b22619d-a14c-4fac-8384-5ae21b68cca2" providerId="AD" clId="Web-{2598923F-9C04-4DA1-9774-8081802A7870}" dt="2024-02-13T16:30:40.368" v="65" actId="20577"/>
      <pc:docMkLst>
        <pc:docMk/>
      </pc:docMkLst>
      <pc:sldChg chg="modSp">
        <pc:chgData name="Juniors Captain Golf Palingbeek" userId="S::juniorscaptain@golfpalingbeek.be::5b22619d-a14c-4fac-8384-5ae21b68cca2" providerId="AD" clId="Web-{2598923F-9C04-4DA1-9774-8081802A7870}" dt="2024-02-13T16:28:04.544" v="26" actId="20577"/>
        <pc:sldMkLst>
          <pc:docMk/>
          <pc:sldMk cId="3404429064" sldId="291"/>
        </pc:sldMkLst>
        <pc:spChg chg="mod">
          <ac:chgData name="Juniors Captain Golf Palingbeek" userId="S::juniorscaptain@golfpalingbeek.be::5b22619d-a14c-4fac-8384-5ae21b68cca2" providerId="AD" clId="Web-{2598923F-9C04-4DA1-9774-8081802A7870}" dt="2024-02-13T16:28:04.544" v="26" actId="20577"/>
          <ac:spMkLst>
            <pc:docMk/>
            <pc:sldMk cId="3404429064" sldId="291"/>
            <ac:spMk id="3" creationId="{1986E953-EFF6-1656-16DA-1AB73DC8D40E}"/>
          </ac:spMkLst>
        </pc:spChg>
      </pc:sldChg>
      <pc:sldChg chg="delSp modSp">
        <pc:chgData name="Juniors Captain Golf Palingbeek" userId="S::juniorscaptain@golfpalingbeek.be::5b22619d-a14c-4fac-8384-5ae21b68cca2" providerId="AD" clId="Web-{2598923F-9C04-4DA1-9774-8081802A7870}" dt="2024-02-13T16:30:40.368" v="65" actId="20577"/>
        <pc:sldMkLst>
          <pc:docMk/>
          <pc:sldMk cId="460854766" sldId="301"/>
        </pc:sldMkLst>
        <pc:spChg chg="mod">
          <ac:chgData name="Juniors Captain Golf Palingbeek" userId="S::juniorscaptain@golfpalingbeek.be::5b22619d-a14c-4fac-8384-5ae21b68cca2" providerId="AD" clId="Web-{2598923F-9C04-4DA1-9774-8081802A7870}" dt="2024-02-13T16:30:40.368" v="65" actId="20577"/>
          <ac:spMkLst>
            <pc:docMk/>
            <pc:sldMk cId="460854766" sldId="301"/>
            <ac:spMk id="3" creationId="{1986E953-EFF6-1656-16DA-1AB73DC8D40E}"/>
          </ac:spMkLst>
        </pc:spChg>
        <pc:picChg chg="del">
          <ac:chgData name="Juniors Captain Golf Palingbeek" userId="S::juniorscaptain@golfpalingbeek.be::5b22619d-a14c-4fac-8384-5ae21b68cca2" providerId="AD" clId="Web-{2598923F-9C04-4DA1-9774-8081802A7870}" dt="2024-02-13T16:28:28.030" v="27"/>
          <ac:picMkLst>
            <pc:docMk/>
            <pc:sldMk cId="460854766" sldId="301"/>
            <ac:picMk id="6" creationId="{51C0C93B-AF52-12D5-004B-12F3FFF3085D}"/>
          </ac:picMkLst>
        </pc:picChg>
        <pc:picChg chg="mod">
          <ac:chgData name="Juniors Captain Golf Palingbeek" userId="S::juniorscaptain@golfpalingbeek.be::5b22619d-a14c-4fac-8384-5ae21b68cca2" providerId="AD" clId="Web-{2598923F-9C04-4DA1-9774-8081802A7870}" dt="2024-02-13T16:28:34.390" v="28" actId="14100"/>
          <ac:picMkLst>
            <pc:docMk/>
            <pc:sldMk cId="460854766" sldId="301"/>
            <ac:picMk id="7" creationId="{967C47CF-8E96-7D75-6723-C397CD09B8AA}"/>
          </ac:picMkLst>
        </pc:picChg>
      </pc:sldChg>
    </pc:docChg>
  </pc:docChgLst>
  <pc:docChgLst>
    <pc:chgData name="Pieterjan Golf Palingbeek" userId="S::pieterjan@golfpalingbeek.be::7a677e0c-f602-4841-8d7c-56048ab71b9d" providerId="AD" clId="Web-{48A41F89-DD01-29D9-C523-E37924DD3998}"/>
    <pc:docChg chg="modSld">
      <pc:chgData name="Pieterjan Golf Palingbeek" userId="S::pieterjan@golfpalingbeek.be::7a677e0c-f602-4841-8d7c-56048ab71b9d" providerId="AD" clId="Web-{48A41F89-DD01-29D9-C523-E37924DD3998}" dt="2024-02-12T14:56:06.320" v="37" actId="1076"/>
      <pc:docMkLst>
        <pc:docMk/>
      </pc:docMkLst>
      <pc:sldChg chg="addSp delSp modSp">
        <pc:chgData name="Pieterjan Golf Palingbeek" userId="S::pieterjan@golfpalingbeek.be::7a677e0c-f602-4841-8d7c-56048ab71b9d" providerId="AD" clId="Web-{48A41F89-DD01-29D9-C523-E37924DD3998}" dt="2024-02-12T14:56:06.320" v="37" actId="1076"/>
        <pc:sldMkLst>
          <pc:docMk/>
          <pc:sldMk cId="0" sldId="257"/>
        </pc:sldMkLst>
        <pc:picChg chg="add del mod">
          <ac:chgData name="Pieterjan Golf Palingbeek" userId="S::pieterjan@golfpalingbeek.be::7a677e0c-f602-4841-8d7c-56048ab71b9d" providerId="AD" clId="Web-{48A41F89-DD01-29D9-C523-E37924DD3998}" dt="2024-02-12T14:54:16.738" v="7"/>
          <ac:picMkLst>
            <pc:docMk/>
            <pc:sldMk cId="0" sldId="257"/>
            <ac:picMk id="2" creationId="{53CCFD41-5E28-01CE-5A53-EE37158ADF80}"/>
          </ac:picMkLst>
        </pc:picChg>
        <pc:picChg chg="mod">
          <ac:chgData name="Pieterjan Golf Palingbeek" userId="S::pieterjan@golfpalingbeek.be::7a677e0c-f602-4841-8d7c-56048ab71b9d" providerId="AD" clId="Web-{48A41F89-DD01-29D9-C523-E37924DD3998}" dt="2024-02-12T14:54:11.894" v="4" actId="1076"/>
          <ac:picMkLst>
            <pc:docMk/>
            <pc:sldMk cId="0" sldId="257"/>
            <ac:picMk id="3" creationId="{00000000-0000-0000-0000-000000000000}"/>
          </ac:picMkLst>
        </pc:picChg>
        <pc:picChg chg="del">
          <ac:chgData name="Pieterjan Golf Palingbeek" userId="S::pieterjan@golfpalingbeek.be::7a677e0c-f602-4841-8d7c-56048ab71b9d" providerId="AD" clId="Web-{48A41F89-DD01-29D9-C523-E37924DD3998}" dt="2024-02-12T14:53:42.284" v="0"/>
          <ac:picMkLst>
            <pc:docMk/>
            <pc:sldMk cId="0" sldId="257"/>
            <ac:picMk id="4" creationId="{3687E54D-366D-4D92-9F90-57192219F7D1}"/>
          </ac:picMkLst>
        </pc:picChg>
        <pc:picChg chg="add mod modCrop">
          <ac:chgData name="Pieterjan Golf Palingbeek" userId="S::pieterjan@golfpalingbeek.be::7a677e0c-f602-4841-8d7c-56048ab71b9d" providerId="AD" clId="Web-{48A41F89-DD01-29D9-C523-E37924DD3998}" dt="2024-02-12T14:56:06.320" v="37" actId="1076"/>
          <ac:picMkLst>
            <pc:docMk/>
            <pc:sldMk cId="0" sldId="257"/>
            <ac:picMk id="6" creationId="{32690F88-310A-D4ED-E935-DCB67F3DCDD1}"/>
          </ac:picMkLst>
        </pc:picChg>
        <pc:picChg chg="add del mod">
          <ac:chgData name="Pieterjan Golf Palingbeek" userId="S::pieterjan@golfpalingbeek.be::7a677e0c-f602-4841-8d7c-56048ab71b9d" providerId="AD" clId="Web-{48A41F89-DD01-29D9-C523-E37924DD3998}" dt="2024-02-12T14:55:49.163" v="24"/>
          <ac:picMkLst>
            <pc:docMk/>
            <pc:sldMk cId="0" sldId="257"/>
            <ac:picMk id="7" creationId="{1E50325A-2E40-3EB6-83B9-E2E7F1C766B9}"/>
          </ac:picMkLst>
        </pc:picChg>
        <pc:picChg chg="add mod">
          <ac:chgData name="Pieterjan Golf Palingbeek" userId="S::pieterjan@golfpalingbeek.be::7a677e0c-f602-4841-8d7c-56048ab71b9d" providerId="AD" clId="Web-{48A41F89-DD01-29D9-C523-E37924DD3998}" dt="2024-02-12T14:56:01.476" v="34" actId="1076"/>
          <ac:picMkLst>
            <pc:docMk/>
            <pc:sldMk cId="0" sldId="257"/>
            <ac:picMk id="8" creationId="{7A570B0A-383B-153D-96A6-2550F8096DCC}"/>
          </ac:picMkLst>
        </pc:picChg>
      </pc:sldChg>
      <pc:sldChg chg="delSp">
        <pc:chgData name="Pieterjan Golf Palingbeek" userId="S::pieterjan@golfpalingbeek.be::7a677e0c-f602-4841-8d7c-56048ab71b9d" providerId="AD" clId="Web-{48A41F89-DD01-29D9-C523-E37924DD3998}" dt="2024-02-12T14:55:44.913" v="23"/>
        <pc:sldMkLst>
          <pc:docMk/>
          <pc:sldMk cId="0" sldId="265"/>
        </pc:sldMkLst>
        <pc:picChg chg="del">
          <ac:chgData name="Pieterjan Golf Palingbeek" userId="S::pieterjan@golfpalingbeek.be::7a677e0c-f602-4841-8d7c-56048ab71b9d" providerId="AD" clId="Web-{48A41F89-DD01-29D9-C523-E37924DD3998}" dt="2024-02-12T14:55:44.913" v="23"/>
          <ac:picMkLst>
            <pc:docMk/>
            <pc:sldMk cId="0" sldId="265"/>
            <ac:picMk id="14" creationId="{3C2BEF72-7DF0-D76C-FD60-EB37F6B6F4CC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01T13:18:51.282" idx="4">
    <p:pos x="2319" y="-487"/>
    <p:text>recente foto juniors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39D7-1EE8-4247-8C17-87795214886C}" type="datetimeFigureOut">
              <a:rPr lang="nl-BE" smtClean="0"/>
              <a:t>24/02/2024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0C964-E941-42A9-8233-769C035242E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065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Is dit nog nodig?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0C964-E941-42A9-8233-769C035242ED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988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Is dit nog nodig?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0C964-E941-42A9-8233-769C035242ED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002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016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684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268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570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405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372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1939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3743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985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015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0477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997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355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441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137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814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9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mailto:pieterjan@golfpalingbeek.b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7.png"/><Relationship Id="rId7" Type="http://schemas.openxmlformats.org/officeDocument/2006/relationships/hyperlink" Target="https://stefiravenjessicablog.blogspot.com/2016/02/mooie-zinnen-pesten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videntlycochrane.net/subfertility/" TargetMode="Externa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png"/><Relationship Id="rId7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golfpalingbeek.be" TargetMode="External"/><Relationship Id="rId11" Type="http://schemas.openxmlformats.org/officeDocument/2006/relationships/image" Target="../media/image17.jpeg"/><Relationship Id="rId5" Type="http://schemas.openxmlformats.org/officeDocument/2006/relationships/hyperlink" Target="mailto:Tine@golfpalingbeeb.be" TargetMode="External"/><Relationship Id="rId10" Type="http://schemas.openxmlformats.org/officeDocument/2006/relationships/image" Target="../media/image16.png"/><Relationship Id="rId4" Type="http://schemas.openxmlformats.org/officeDocument/2006/relationships/hyperlink" Target="mailto:Juniorscaptain@golfpalingbeek.be" TargetMode="Externa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lfpalingbeek.b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20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9400D1-364F-6455-41EA-A3DC0F3DD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91" y="187780"/>
            <a:ext cx="10844893" cy="65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80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250" y="0"/>
            <a:ext cx="5617464" cy="68579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62133" y="266622"/>
            <a:ext cx="418187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nl-NL" sz="3600" b="1">
                <a:latin typeface="Segoe UI"/>
                <a:cs typeface="Segoe UI"/>
              </a:rPr>
              <a:t>Juniorprogramma</a:t>
            </a:r>
            <a:br>
              <a:rPr lang="nl-NL" sz="3600" b="1">
                <a:latin typeface="Segoe UI"/>
                <a:cs typeface="Segoe UI"/>
              </a:rPr>
            </a:br>
            <a:r>
              <a:rPr lang="nl-NL" sz="3600" b="1">
                <a:latin typeface="Segoe UI"/>
                <a:cs typeface="Segoe UI"/>
              </a:rPr>
              <a:t> </a:t>
            </a:r>
            <a:r>
              <a:rPr lang="nl-NL" sz="2800" b="1">
                <a:latin typeface="Segoe UI"/>
                <a:cs typeface="Segoe UI"/>
              </a:rPr>
              <a:t>Ruben </a:t>
            </a:r>
            <a:r>
              <a:rPr lang="nl-NL" sz="2800" b="1" err="1">
                <a:latin typeface="Segoe UI"/>
                <a:cs typeface="Segoe UI"/>
              </a:rPr>
              <a:t>Rouseré</a:t>
            </a:r>
            <a:endParaRPr lang="en-US" sz="2800" b="1" err="1"/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97F5C8C7-34BA-8847-57EF-BCC2985AF6BD}"/>
              </a:ext>
            </a:extLst>
          </p:cNvPr>
          <p:cNvSpPr txBox="1"/>
          <p:nvPr/>
        </p:nvSpPr>
        <p:spPr>
          <a:xfrm>
            <a:off x="141460" y="2092366"/>
            <a:ext cx="6288375" cy="4750788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sz="2400" spc="-5" dirty="0">
                <a:latin typeface="Segoe UI"/>
                <a:cs typeface="Segoe UI"/>
              </a:rPr>
              <a:t>Vernieuwing structuur en verdeling groepen</a:t>
            </a:r>
            <a:endParaRPr lang="en-US" sz="2400" dirty="0"/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nl-NL" sz="2400" spc="-5" dirty="0">
                <a:latin typeface="Segoe UI"/>
                <a:cs typeface="Segoe UI"/>
              </a:rPr>
              <a:t>Groepsverdeling afhankelijk van leeftijd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nl-NL" sz="2400" spc="-5" dirty="0">
                <a:latin typeface="Segoe UI"/>
                <a:ea typeface="Calibri"/>
                <a:cs typeface="Segoe UI"/>
              </a:rPr>
              <a:t>Doelstellingen per groep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nl-NL" sz="2400" spc="-5" dirty="0">
                <a:latin typeface="Segoe UI"/>
                <a:ea typeface="Calibri"/>
                <a:cs typeface="Segoe UI"/>
              </a:rPr>
              <a:t>Gebaseerd op TPI</a:t>
            </a:r>
          </a:p>
          <a:p>
            <a:pPr lvl="1"/>
            <a:endParaRPr lang="nl-NL" sz="2400" spc="-5">
              <a:latin typeface="Segoe UI"/>
              <a:ea typeface="Calibri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spc="-5" dirty="0">
                <a:latin typeface="Segoe UI"/>
                <a:ea typeface="Calibri"/>
                <a:cs typeface="Segoe UI"/>
              </a:rPr>
              <a:t>Introductie Young </a:t>
            </a:r>
            <a:r>
              <a:rPr lang="nl-NL" sz="2400" spc="-5" err="1">
                <a:latin typeface="Segoe UI"/>
                <a:ea typeface="Calibri"/>
                <a:cs typeface="Segoe UI"/>
              </a:rPr>
              <a:t>Future</a:t>
            </a:r>
            <a:r>
              <a:rPr lang="nl-NL" sz="2400" spc="-5" dirty="0">
                <a:latin typeface="Segoe UI"/>
                <a:ea typeface="Calibri"/>
                <a:cs typeface="Segoe UI"/>
              </a:rPr>
              <a:t> Team 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nl-NL" sz="2400" spc="-5" dirty="0">
                <a:latin typeface="Segoe UI"/>
                <a:ea typeface="Calibri"/>
                <a:cs typeface="Segoe UI"/>
              </a:rPr>
              <a:t>Start 16 of 23 maart</a:t>
            </a:r>
          </a:p>
          <a:p>
            <a:endParaRPr lang="nl-NL" sz="2000" b="1" spc="-5">
              <a:latin typeface="Segoe UI"/>
              <a:ea typeface="Calibri"/>
              <a:cs typeface="Segoe UI"/>
            </a:endParaRPr>
          </a:p>
          <a:p>
            <a:pPr marL="469900" marR="1035685" indent="-457200">
              <a:lnSpc>
                <a:spcPct val="1189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endParaRPr lang="nl-BE" spc="-5">
              <a:latin typeface="Calibri"/>
              <a:ea typeface="Calibri"/>
              <a:cs typeface="Calibri"/>
            </a:endParaRPr>
          </a:p>
          <a:p>
            <a:pPr marL="469900" marR="102235" lvl="1">
              <a:lnSpc>
                <a:spcPct val="118900"/>
              </a:lnSpc>
              <a:spcBef>
                <a:spcPts val="110"/>
              </a:spcBef>
            </a:pPr>
            <a:endParaRPr lang="nl-BE" spc="-30">
              <a:latin typeface="Calibri"/>
              <a:ea typeface="Calibri"/>
              <a:cs typeface="Calibri"/>
            </a:endParaRPr>
          </a:p>
          <a:p>
            <a:pPr marL="469900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nl-BE" spc="-30">
              <a:latin typeface="Calibri"/>
              <a:ea typeface="Calibri"/>
              <a:cs typeface="Calibri"/>
            </a:endParaRPr>
          </a:p>
          <a:p>
            <a:pPr marL="927100" lvl="1" indent="-457200">
              <a:spcBef>
                <a:spcPts val="650"/>
              </a:spcBef>
              <a:buFont typeface="Courier New" panose="020B0604020202020204" pitchFamily="34" charset="0"/>
              <a:buChar char="o"/>
            </a:pPr>
            <a:endParaRPr lang="nl-BE" sz="2000" spc="-30">
              <a:latin typeface="Calibri"/>
              <a:ea typeface="Calibri"/>
              <a:cs typeface="Calibri"/>
            </a:endParaRPr>
          </a:p>
          <a:p>
            <a:pPr marL="12700">
              <a:spcBef>
                <a:spcPts val="650"/>
              </a:spcBef>
            </a:pPr>
            <a:endParaRPr lang="nl-BE" sz="2000" spc="-30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34D7A-F34E-039E-6329-7DD9625CA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619" y="366755"/>
            <a:ext cx="4720070" cy="2858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E4E87-6946-9D36-EF3C-E9355083CE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31" r="201" b="-269"/>
          <a:stretch/>
        </p:blipFill>
        <p:spPr>
          <a:xfrm>
            <a:off x="7108371" y="3539670"/>
            <a:ext cx="4733476" cy="2671117"/>
          </a:xfrm>
          <a:prstGeom prst="rect">
            <a:avLst/>
          </a:prstGeom>
        </p:spPr>
      </p:pic>
      <p:pic>
        <p:nvPicPr>
          <p:cNvPr id="2" name="Picture 1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5F343B51-C493-AAAD-57D0-3E44A91FC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64" y="5457889"/>
            <a:ext cx="814657" cy="7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BAFB803D-6661-A45A-1499-315D5E1F1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3931" y="88003"/>
            <a:ext cx="277910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nl-NL" sz="3200" b="1">
                <a:latin typeface="Segoe UI"/>
                <a:cs typeface="Segoe UI"/>
              </a:rPr>
              <a:t>Doelen 2023  </a:t>
            </a:r>
            <a:endParaRPr lang="nl-NL" sz="3600" b="1">
              <a:latin typeface="Segoe UI"/>
              <a:cs typeface="Segoe UI"/>
            </a:endParaRP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5D69EEC2-643B-187B-D501-06B731D1DECC}"/>
              </a:ext>
            </a:extLst>
          </p:cNvPr>
          <p:cNvSpPr txBox="1"/>
          <p:nvPr/>
        </p:nvSpPr>
        <p:spPr>
          <a:xfrm>
            <a:off x="4785373" y="430955"/>
            <a:ext cx="5570544" cy="7670754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>
              <a:buFont typeface="Courier New" panose="020B0604020202020204" pitchFamily="34" charset="0"/>
              <a:buChar char="o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nl-NL" sz="2400" spc="-5">
                <a:latin typeface="Segoe UI"/>
                <a:cs typeface="Segoe UI"/>
              </a:rPr>
              <a:t>Oprichten Jeugdcommissie </a:t>
            </a:r>
            <a:endParaRPr lang="nl-BE" sz="2400" spc="-5">
              <a:latin typeface="Segoe UI"/>
              <a:cs typeface="Segoe UI"/>
            </a:endParaRPr>
          </a:p>
          <a:p>
            <a:pPr marL="800100" lvl="1" indent="-342900">
              <a:buFont typeface="Arial"/>
              <a:buChar char="•"/>
            </a:pPr>
            <a:r>
              <a:rPr lang="nl-NL" sz="1600" spc="-5">
                <a:latin typeface="Segoe UI"/>
                <a:cs typeface="Segoe UI"/>
              </a:rPr>
              <a:t>Julien</a:t>
            </a:r>
          </a:p>
          <a:p>
            <a:pPr marL="800100" lvl="1" indent="-342900">
              <a:buFont typeface="Arial"/>
              <a:buChar char="•"/>
            </a:pPr>
            <a:r>
              <a:rPr lang="nl-NL" sz="1600" spc="-5">
                <a:latin typeface="Segoe UI"/>
                <a:cs typeface="Segoe UI"/>
              </a:rPr>
              <a:t>Jan</a:t>
            </a:r>
          </a:p>
          <a:p>
            <a:pPr marL="800100" lvl="1" indent="-342900">
              <a:buFont typeface="Arial"/>
              <a:buChar char="•"/>
            </a:pPr>
            <a:r>
              <a:rPr lang="nl-NL" sz="1600" spc="-5">
                <a:latin typeface="Segoe UI"/>
                <a:cs typeface="Segoe UI"/>
              </a:rPr>
              <a:t>Ruben</a:t>
            </a:r>
          </a:p>
          <a:p>
            <a:pPr marL="800100" lvl="1" indent="-342900">
              <a:buFont typeface="Arial"/>
              <a:buChar char="•"/>
            </a:pPr>
            <a:r>
              <a:rPr lang="nl-NL" sz="1600" spc="-5">
                <a:latin typeface="Segoe UI"/>
                <a:cs typeface="Segoe UI"/>
              </a:rPr>
              <a:t>Tine</a:t>
            </a:r>
          </a:p>
          <a:p>
            <a:pPr marL="800100" lvl="1" indent="-342900">
              <a:buFont typeface="Arial"/>
              <a:buChar char="•"/>
            </a:pPr>
            <a:r>
              <a:rPr lang="nl-NL" sz="1600" spc="-5">
                <a:latin typeface="Segoe UI"/>
                <a:cs typeface="Segoe UI"/>
              </a:rPr>
              <a:t>Edward (ouder)</a:t>
            </a:r>
          </a:p>
          <a:p>
            <a:pPr marL="800100" lvl="1" indent="-342900">
              <a:buFont typeface="Arial"/>
              <a:buChar char="•"/>
            </a:pPr>
            <a:r>
              <a:rPr lang="nl-NL" sz="1600" spc="-5">
                <a:latin typeface="Segoe UI"/>
                <a:cs typeface="Segoe UI"/>
              </a:rPr>
              <a:t>Victor (junior)</a:t>
            </a:r>
          </a:p>
          <a:p>
            <a:pPr marL="800100" lvl="1" indent="-342900">
              <a:buFont typeface="Arial"/>
              <a:buChar char="•"/>
            </a:pPr>
            <a:r>
              <a:rPr lang="nl-NL" sz="1600" spc="-5">
                <a:latin typeface="Segoe UI"/>
                <a:cs typeface="Segoe UI"/>
              </a:rPr>
              <a:t>Captain</a:t>
            </a:r>
          </a:p>
          <a:p>
            <a:pPr marL="342900" indent="-342900">
              <a:buFont typeface="Courier New" panose="020B0604020202020204" pitchFamily="34" charset="0"/>
              <a:buChar char="o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nl-NL" sz="2400" spc="-5">
                <a:latin typeface="Segoe UI"/>
                <a:cs typeface="Segoe UI"/>
              </a:rPr>
              <a:t> Krijtbord inkomhal</a:t>
            </a:r>
          </a:p>
          <a:p>
            <a:pPr marL="342900" indent="-342900">
              <a:buFont typeface="Courier New"/>
              <a:buChar char="o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nl-NL" sz="2400" spc="-5">
                <a:latin typeface="Segoe UI"/>
                <a:cs typeface="Segoe UI"/>
              </a:rPr>
              <a:t> Lokaal </a:t>
            </a:r>
            <a:r>
              <a:rPr lang="nl-NL" sz="2400" spc="-5" err="1">
                <a:latin typeface="Segoe UI"/>
                <a:cs typeface="Segoe UI"/>
              </a:rPr>
              <a:t>juniors</a:t>
            </a:r>
            <a:r>
              <a:rPr lang="nl-NL" sz="2400" spc="-5">
                <a:latin typeface="Segoe UI"/>
                <a:cs typeface="Segoe UI"/>
              </a:rPr>
              <a:t> </a:t>
            </a:r>
            <a:endParaRPr lang="nl-BE" sz="2400" spc="-5">
              <a:latin typeface="Segoe UI"/>
              <a:cs typeface="Segoe UI"/>
            </a:endParaRPr>
          </a:p>
          <a:p>
            <a:pPr marL="342900" indent="-342900">
              <a:buFont typeface="Courier New" panose="020B0604020202020204" pitchFamily="34" charset="0"/>
              <a:buChar char="o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nl-NL" sz="2400" spc="-5">
                <a:latin typeface="Segoe UI"/>
                <a:cs typeface="Segoe UI"/>
              </a:rPr>
              <a:t> Prijsuitreiking aantrekkelijker maken</a:t>
            </a:r>
          </a:p>
          <a:p>
            <a:pPr marL="342900" indent="-342900">
              <a:buFont typeface="Courier New" panose="020B0604020202020204" pitchFamily="34" charset="0"/>
              <a:buChar char="o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nl-NL" sz="2400" spc="-5">
                <a:latin typeface="Segoe UI"/>
                <a:cs typeface="Segoe UI"/>
              </a:rPr>
              <a:t> Nieuwe sponsors</a:t>
            </a:r>
            <a:endParaRPr lang="nl-NL"/>
          </a:p>
          <a:p>
            <a:pPr marL="342900" indent="-342900">
              <a:buFont typeface="Courier New" panose="020B0604020202020204" pitchFamily="34" charset="0"/>
              <a:buChar char="o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nl-NL" sz="2400" spc="-5">
                <a:latin typeface="Segoe UI"/>
                <a:cs typeface="Segoe UI"/>
              </a:rPr>
              <a:t> Junior lied = héél populair ;)</a:t>
            </a:r>
          </a:p>
          <a:p>
            <a:pPr marL="469900" marR="102235" lvl="1">
              <a:lnSpc>
                <a:spcPct val="118900"/>
              </a:lnSpc>
              <a:spcBef>
                <a:spcPts val="110"/>
              </a:spcBef>
            </a:pPr>
            <a:endParaRPr lang="nl-BE" spc="-30">
              <a:latin typeface="Calibri"/>
              <a:cs typeface="Calibri"/>
            </a:endParaRPr>
          </a:p>
          <a:p>
            <a:pPr marL="469900" indent="-457200">
              <a:spcBef>
                <a:spcPts val="650"/>
              </a:spcBef>
              <a:buFont typeface="Courier New" panose="020B0604020202020204" pitchFamily="34" charset="0"/>
              <a:buChar char="o"/>
            </a:pPr>
            <a:endParaRPr lang="nl-BE" spc="-30">
              <a:latin typeface="Calibri"/>
              <a:cs typeface="Calibri"/>
            </a:endParaRPr>
          </a:p>
          <a:p>
            <a:pPr marL="927100" lvl="1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nl-BE" sz="2000" spc="-30">
              <a:latin typeface="Calibri"/>
              <a:cs typeface="Calibri"/>
            </a:endParaRPr>
          </a:p>
          <a:p>
            <a:pPr marL="12700">
              <a:spcBef>
                <a:spcPts val="650"/>
              </a:spcBef>
            </a:pPr>
            <a:endParaRPr lang="nl-BE" sz="2000" spc="-30">
              <a:latin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B962F8-C3E0-F326-F7B7-457C7459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297" y="3165362"/>
            <a:ext cx="472127" cy="4398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916FA-2DF6-B38A-414A-49439DCE23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7" b="-1087"/>
          <a:stretch/>
        </p:blipFill>
        <p:spPr>
          <a:xfrm>
            <a:off x="7267361" y="4000593"/>
            <a:ext cx="496338" cy="450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28202-2939-D674-2D58-CA20D231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529" y="6089485"/>
            <a:ext cx="446150" cy="4311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0E3D39-57E2-4F75-7272-2BD86286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864" y="4646599"/>
            <a:ext cx="446150" cy="4311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43C512-A5DC-23C8-9B10-58200ADC7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642" y="5328952"/>
            <a:ext cx="446150" cy="431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D5F59-082E-CF42-0536-E2B27A8C6F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7" r="15271"/>
          <a:stretch/>
        </p:blipFill>
        <p:spPr>
          <a:xfrm>
            <a:off x="371599" y="364944"/>
            <a:ext cx="2785396" cy="2539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0A1E96-07AE-8CB9-7750-F32A7C4258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69" t="31298" r="33759" b="9559"/>
          <a:stretch/>
        </p:blipFill>
        <p:spPr>
          <a:xfrm>
            <a:off x="371674" y="3033902"/>
            <a:ext cx="2788642" cy="3160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4F370-3CB7-7792-0245-F2C632CBD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828" y="732256"/>
            <a:ext cx="446150" cy="431182"/>
          </a:xfrm>
          <a:prstGeom prst="rect">
            <a:avLst/>
          </a:prstGeom>
        </p:spPr>
      </p:pic>
      <p:pic>
        <p:nvPicPr>
          <p:cNvPr id="6" name="Picture 5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E354C19B-AA19-E96E-DB2D-BA94CAE95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9925" y="163183"/>
            <a:ext cx="923925" cy="838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DB51CD-682A-87E1-305D-D752A9DA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2" y="4515848"/>
            <a:ext cx="2760945" cy="2047564"/>
          </a:xfrm>
          <a:prstGeom prst="rect">
            <a:avLst/>
          </a:prstGeom>
        </p:spPr>
      </p:pic>
      <p:sp>
        <p:nvSpPr>
          <p:cNvPr id="19" name="object 16">
            <a:extLst>
              <a:ext uri="{FF2B5EF4-FFF2-40B4-BE49-F238E27FC236}">
                <a16:creationId xmlns:a16="http://schemas.microsoft.com/office/drawing/2014/main" id="{DB4954CB-EF9E-0F17-8475-1EDF3E737E70}"/>
              </a:ext>
            </a:extLst>
          </p:cNvPr>
          <p:cNvSpPr txBox="1"/>
          <p:nvPr/>
        </p:nvSpPr>
        <p:spPr>
          <a:xfrm>
            <a:off x="377704" y="953319"/>
            <a:ext cx="5994839" cy="5331652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>
              <a:buFont typeface="Arial"/>
              <a:buChar char="•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Arial"/>
              <a:buChar char="•"/>
            </a:pPr>
            <a:r>
              <a:rPr lang="nl-NL" sz="2400" spc="-5">
                <a:latin typeface="Segoe UI"/>
                <a:cs typeface="Segoe UI"/>
              </a:rPr>
              <a:t>Doelen 2023 verder uitbouwen</a:t>
            </a:r>
          </a:p>
          <a:p>
            <a:pPr marL="342900" indent="-342900">
              <a:buFont typeface="Arial"/>
              <a:buChar char="•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Arial"/>
              <a:buChar char="•"/>
            </a:pPr>
            <a:r>
              <a:rPr lang="nl-NL" sz="2400" spc="-5">
                <a:latin typeface="Segoe UI"/>
                <a:cs typeface="Segoe UI"/>
              </a:rPr>
              <a:t>Steeds op zoek naar nieuwe sponsors </a:t>
            </a:r>
          </a:p>
          <a:p>
            <a:pPr marL="342900" indent="-342900">
              <a:buFont typeface="Arial"/>
              <a:buChar char="•"/>
            </a:pPr>
            <a:endParaRPr lang="nl-NL" sz="2400" spc="-5">
              <a:latin typeface="Segoe UI"/>
              <a:cs typeface="Segoe UI"/>
            </a:endParaRPr>
          </a:p>
          <a:p>
            <a:pPr marL="342900" indent="-342900">
              <a:buFont typeface="Arial"/>
              <a:buChar char="•"/>
            </a:pPr>
            <a:r>
              <a:rPr lang="nl-NL" sz="2400" spc="-5">
                <a:latin typeface="Segoe UI"/>
                <a:cs typeface="Segoe UI"/>
              </a:rPr>
              <a:t>Prijsuitreiking nog aantrekkelijker maken</a:t>
            </a:r>
            <a:endParaRPr lang="nl-NL" sz="2400" spc="-5">
              <a:solidFill>
                <a:srgbClr val="808080"/>
              </a:solidFill>
              <a:latin typeface="Segoe UI"/>
              <a:cs typeface="Segoe UI"/>
            </a:endParaRPr>
          </a:p>
          <a:p>
            <a:pPr marL="914400" lvl="1" indent="-457200">
              <a:buFont typeface="Courier New"/>
              <a:buChar char="o"/>
            </a:pPr>
            <a:r>
              <a:rPr lang="nl-NL" sz="2000" spc="-5">
                <a:latin typeface="Segoe UI"/>
                <a:cs typeface="Segoe UI"/>
              </a:rPr>
              <a:t>Ook voor de ouders (drankje)</a:t>
            </a:r>
          </a:p>
          <a:p>
            <a:pPr marL="914400" lvl="1" indent="-457200">
              <a:buFont typeface="Courier New"/>
              <a:buChar char="o"/>
            </a:pPr>
            <a:r>
              <a:rPr lang="nl-NL" sz="2000" spc="-5">
                <a:latin typeface="Segoe UI"/>
                <a:cs typeface="Segoe UI"/>
              </a:rPr>
              <a:t>Altijd prijs via loting</a:t>
            </a:r>
          </a:p>
          <a:p>
            <a:pPr marL="914400" lvl="1" indent="-457200">
              <a:buFont typeface="Courier New"/>
              <a:buChar char="o"/>
            </a:pPr>
            <a:r>
              <a:rPr lang="nl-NL" sz="2000" spc="-5">
                <a:latin typeface="Segoe UI"/>
                <a:cs typeface="Segoe UI"/>
              </a:rPr>
              <a:t>Ook dit jaar mooie prijzen</a:t>
            </a:r>
          </a:p>
          <a:p>
            <a:pPr marL="914400" lvl="1" indent="-457200">
              <a:buFont typeface="Courier New"/>
              <a:buChar char="o"/>
            </a:pPr>
            <a:endParaRPr lang="nl-NL" sz="2000" spc="-5">
              <a:latin typeface="Segoe UI"/>
              <a:cs typeface="Segoe UI"/>
            </a:endParaRPr>
          </a:p>
          <a:p>
            <a:endParaRPr lang="nl-NL" sz="2400" spc="-5">
              <a:latin typeface="Segoe UI"/>
              <a:cs typeface="Segoe UI"/>
            </a:endParaRPr>
          </a:p>
          <a:p>
            <a:pPr marL="469900" marR="102235" lvl="1">
              <a:lnSpc>
                <a:spcPct val="118900"/>
              </a:lnSpc>
              <a:spcBef>
                <a:spcPts val="110"/>
              </a:spcBef>
            </a:pPr>
            <a:endParaRPr lang="nl-BE" spc="-30">
              <a:latin typeface="Calibri"/>
              <a:cs typeface="Calibri"/>
            </a:endParaRPr>
          </a:p>
          <a:p>
            <a:pPr marL="469900" indent="-457200">
              <a:spcBef>
                <a:spcPts val="650"/>
              </a:spcBef>
              <a:buFont typeface="Arial"/>
              <a:buChar char="•"/>
            </a:pPr>
            <a:endParaRPr lang="nl-BE" spc="-30">
              <a:latin typeface="Calibri"/>
              <a:cs typeface="Calibri"/>
            </a:endParaRPr>
          </a:p>
          <a:p>
            <a:pPr marL="927100" lvl="1" indent="-457200">
              <a:spcBef>
                <a:spcPts val="650"/>
              </a:spcBef>
              <a:buFont typeface="Courier New"/>
              <a:buChar char="o"/>
            </a:pPr>
            <a:endParaRPr lang="nl-BE" sz="2000" spc="-30">
              <a:latin typeface="Calibri"/>
              <a:cs typeface="Calibri"/>
            </a:endParaRPr>
          </a:p>
          <a:p>
            <a:pPr marL="12700">
              <a:spcBef>
                <a:spcPts val="650"/>
              </a:spcBef>
            </a:pPr>
            <a:endParaRPr lang="nl-BE" sz="2000" spc="-30">
              <a:latin typeface="Calibri"/>
              <a:cs typeface="Calibri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A4C26659-B99F-C20F-9B53-02F96EC80ACD}"/>
              </a:ext>
            </a:extLst>
          </p:cNvPr>
          <p:cNvSpPr txBox="1">
            <a:spLocks/>
          </p:cNvSpPr>
          <p:nvPr/>
        </p:nvSpPr>
        <p:spPr>
          <a:xfrm>
            <a:off x="4979454" y="268691"/>
            <a:ext cx="2779102" cy="505267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NL" sz="3200" b="1">
                <a:latin typeface="Segoe UI"/>
                <a:cs typeface="Segoe UI"/>
              </a:rPr>
              <a:t>Doelen 2024  </a:t>
            </a:r>
            <a:endParaRPr lang="nl-NL" sz="3600" b="1">
              <a:latin typeface="Segoe UI"/>
              <a:cs typeface="Segoe UI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AF78295-F342-7D63-FA75-1B33595134F7}"/>
              </a:ext>
            </a:extLst>
          </p:cNvPr>
          <p:cNvSpPr txBox="1"/>
          <p:nvPr/>
        </p:nvSpPr>
        <p:spPr>
          <a:xfrm>
            <a:off x="5817674" y="999089"/>
            <a:ext cx="5994839" cy="4385688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>
              <a:buFont typeface="Arial"/>
              <a:buChar char="•"/>
            </a:pPr>
            <a:endParaRPr lang="nl-NL" sz="2400" spc="-5">
              <a:latin typeface="Segoe UI"/>
              <a:cs typeface="Segoe UI"/>
            </a:endParaRPr>
          </a:p>
          <a:p>
            <a:pPr marL="800100" lvl="1" indent="-342900">
              <a:buFont typeface="Arial"/>
              <a:buChar char="•"/>
            </a:pPr>
            <a:r>
              <a:rPr lang="nl-NL" sz="2400" spc="-5">
                <a:latin typeface="Segoe UI"/>
                <a:cs typeface="Segoe UI"/>
              </a:rPr>
              <a:t>Meer foto's nemen &amp; doorsturen</a:t>
            </a:r>
          </a:p>
          <a:p>
            <a:pPr lvl="1"/>
            <a:r>
              <a:rPr lang="nl-NL" sz="1600" spc="-5">
                <a:latin typeface="Segoe UI"/>
                <a:cs typeface="Segoe UI"/>
              </a:rPr>
              <a:t>  (</a:t>
            </a:r>
            <a:r>
              <a:rPr lang="nl-NL" sz="1600" spc="-5">
                <a:latin typeface="Segoe UI"/>
                <a:cs typeface="Segoe UI"/>
                <a:hlinkClick r:id="rId4"/>
              </a:rPr>
              <a:t>pieterjan@golfpalingbeek.be</a:t>
            </a:r>
            <a:r>
              <a:rPr lang="nl-NL" sz="1600" spc="-5">
                <a:latin typeface="Segoe UI"/>
                <a:cs typeface="Segoe UI"/>
              </a:rPr>
              <a:t>)</a:t>
            </a:r>
          </a:p>
          <a:p>
            <a:pPr lvl="1"/>
            <a:endParaRPr lang="nl-NL" sz="2400" spc="-5">
              <a:latin typeface="Segoe UI"/>
              <a:cs typeface="Segoe UI"/>
            </a:endParaRPr>
          </a:p>
          <a:p>
            <a:pPr marL="800100" lvl="1" indent="-342900">
              <a:buFont typeface="Arial"/>
              <a:buChar char="•"/>
            </a:pPr>
            <a:r>
              <a:rPr lang="nl-NL" sz="2400" spc="-5">
                <a:latin typeface="Segoe UI"/>
                <a:cs typeface="Segoe UI"/>
              </a:rPr>
              <a:t>Waakzaam zijn voor orde en netheid</a:t>
            </a:r>
          </a:p>
          <a:p>
            <a:pPr marL="342900" indent="-342900">
              <a:buFont typeface="Arial"/>
              <a:buChar char="•"/>
            </a:pPr>
            <a:endParaRPr lang="nl-NL" sz="2400" spc="-5">
              <a:latin typeface="Segoe UI"/>
              <a:cs typeface="Segoe UI"/>
            </a:endParaRPr>
          </a:p>
          <a:p>
            <a:pPr marL="755650" marR="102235" lvl="1" indent="-285750">
              <a:lnSpc>
                <a:spcPct val="118900"/>
              </a:lnSpc>
              <a:spcBef>
                <a:spcPts val="110"/>
              </a:spcBef>
              <a:buFont typeface="Arial"/>
              <a:buChar char="•"/>
            </a:pPr>
            <a:r>
              <a:rPr lang="nl-BE" sz="2400" spc="-30">
                <a:latin typeface="Calibri"/>
                <a:cs typeface="Calibri"/>
              </a:rPr>
              <a:t>Juniorlied (Whatsappgroep)</a:t>
            </a:r>
          </a:p>
          <a:p>
            <a:pPr marL="1212850" marR="102235" lvl="2" indent="-285750">
              <a:lnSpc>
                <a:spcPct val="118900"/>
              </a:lnSpc>
              <a:spcBef>
                <a:spcPts val="110"/>
              </a:spcBef>
              <a:buFont typeface="Courier New"/>
              <a:buChar char="o"/>
            </a:pPr>
            <a:r>
              <a:rPr lang="nl-BE" sz="2400" spc="-30">
                <a:latin typeface="Calibri"/>
                <a:cs typeface="Calibri"/>
              </a:rPr>
              <a:t>Suggesties voor nieuw lied?</a:t>
            </a:r>
          </a:p>
          <a:p>
            <a:pPr marL="12700">
              <a:spcBef>
                <a:spcPts val="650"/>
              </a:spcBef>
            </a:pPr>
            <a:endParaRPr lang="nl-BE" sz="2400" spc="-30">
              <a:latin typeface="Calibri"/>
              <a:cs typeface="Calibri"/>
            </a:endParaRPr>
          </a:p>
          <a:p>
            <a:pPr marL="927100" lvl="1" indent="-457200">
              <a:spcBef>
                <a:spcPts val="650"/>
              </a:spcBef>
              <a:buFont typeface="Arial"/>
              <a:buChar char="•"/>
            </a:pPr>
            <a:endParaRPr lang="nl-BE" sz="2000" spc="-30">
              <a:latin typeface="Calibri"/>
              <a:cs typeface="Calibri"/>
            </a:endParaRPr>
          </a:p>
          <a:p>
            <a:pPr marL="12700">
              <a:spcBef>
                <a:spcPts val="650"/>
              </a:spcBef>
            </a:pPr>
            <a:endParaRPr lang="nl-BE" sz="2000" spc="-3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58682B-DDFB-D1F5-15A2-C8F0B7B9E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476" y="4516820"/>
            <a:ext cx="2028497" cy="2041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E4D02-CB66-2741-2E4C-19385F6F9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533901"/>
            <a:ext cx="3218793" cy="2046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2C2186-A97F-7E4E-7360-7F1DC8EEC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790" y="4510907"/>
            <a:ext cx="3489764" cy="2066597"/>
          </a:xfrm>
          <a:prstGeom prst="rect">
            <a:avLst/>
          </a:prstGeom>
        </p:spPr>
      </p:pic>
      <p:pic>
        <p:nvPicPr>
          <p:cNvPr id="2" name="Picture 1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465378E7-464F-BAD2-B563-691EC6AED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9493" y="210350"/>
            <a:ext cx="880793" cy="7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3707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16CA095-1ED6-AA22-F9A9-85191AE576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0F4F07-991C-7734-467B-1E903993F65B}"/>
              </a:ext>
            </a:extLst>
          </p:cNvPr>
          <p:cNvSpPr txBox="1"/>
          <p:nvPr/>
        </p:nvSpPr>
        <p:spPr>
          <a:xfrm>
            <a:off x="236483" y="1695682"/>
            <a:ext cx="581724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240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latin typeface="Open Sans"/>
                <a:ea typeface="Open Sans"/>
                <a:cs typeface="Open Sans"/>
              </a:rPr>
              <a:t>Plezier</a:t>
            </a:r>
            <a:r>
              <a:rPr lang="en-US" sz="2400"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latin typeface="Open Sans"/>
                <a:ea typeface="Open Sans"/>
                <a:cs typeface="Open Sans"/>
              </a:rPr>
              <a:t>beleven</a:t>
            </a:r>
            <a:r>
              <a:rPr lang="en-US" sz="2400"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latin typeface="Open Sans"/>
                <a:ea typeface="Open Sans"/>
                <a:cs typeface="Open Sans"/>
              </a:rPr>
              <a:t>aan</a:t>
            </a:r>
            <a:r>
              <a:rPr lang="en-US" sz="2400">
                <a:latin typeface="Open Sans"/>
                <a:ea typeface="Open Sans"/>
                <a:cs typeface="Open Sans"/>
              </a:rPr>
              <a:t> golf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latin typeface="Open Sans"/>
                <a:ea typeface="Open Sans"/>
                <a:cs typeface="Open Sans"/>
              </a:rPr>
              <a:t>Vriendschap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latin typeface="Open Sans"/>
                <a:ea typeface="Open Sans"/>
                <a:cs typeface="Open Sans"/>
              </a:rPr>
              <a:t>Familiale</a:t>
            </a:r>
            <a:r>
              <a:rPr lang="en-US" sz="2400"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latin typeface="Open Sans"/>
                <a:ea typeface="Open Sans"/>
                <a:cs typeface="Open Sans"/>
              </a:rPr>
              <a:t>sfeer</a:t>
            </a:r>
            <a:r>
              <a:rPr lang="en-US" sz="2400"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latin typeface="Open Sans"/>
                <a:ea typeface="Open Sans"/>
                <a:cs typeface="Open Sans"/>
              </a:rPr>
              <a:t>en</a:t>
            </a:r>
            <a:r>
              <a:rPr lang="en-US" sz="2400"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latin typeface="Open Sans"/>
                <a:ea typeface="Open Sans"/>
                <a:cs typeface="Open Sans"/>
              </a:rPr>
              <a:t>voor</a:t>
            </a:r>
            <a:r>
              <a:rPr lang="en-US" sz="2400"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latin typeface="Open Sans"/>
                <a:ea typeface="Open Sans"/>
                <a:cs typeface="Open Sans"/>
              </a:rPr>
              <a:t>ieder</a:t>
            </a:r>
            <a:r>
              <a:rPr lang="en-US" sz="2400">
                <a:latin typeface="Open Sans"/>
                <a:ea typeface="Open Sans"/>
                <a:cs typeface="Open Sans"/>
              </a:rPr>
              <a:t> wat </a:t>
            </a:r>
            <a:r>
              <a:rPr lang="en-US" sz="2400" err="1">
                <a:latin typeface="Open Sans"/>
                <a:ea typeface="Open Sans"/>
                <a:cs typeface="Open Sans"/>
              </a:rPr>
              <a:t>wils</a:t>
            </a:r>
            <a:endParaRPr lang="en-US" sz="2400">
              <a:latin typeface="Open Sans"/>
              <a:ea typeface="Open Sans"/>
              <a:cs typeface="Open Sans"/>
            </a:endParaRPr>
          </a:p>
          <a:p>
            <a:endParaRPr lang="en-US" sz="240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latin typeface="Open Sans"/>
                <a:ea typeface="Open Sans"/>
                <a:cs typeface="Open Sans"/>
              </a:rPr>
              <a:t>Drankjes</a:t>
            </a:r>
            <a:r>
              <a:rPr lang="en-US" sz="2400"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latin typeface="Open Sans"/>
                <a:ea typeface="Open Sans"/>
                <a:cs typeface="Open Sans"/>
              </a:rPr>
              <a:t>voor</a:t>
            </a:r>
            <a:r>
              <a:rPr lang="en-US" sz="2400">
                <a:latin typeface="Open Sans"/>
                <a:ea typeface="Open Sans"/>
                <a:cs typeface="Open Sans"/>
              </a:rPr>
              <a:t> de </a:t>
            </a:r>
            <a:r>
              <a:rPr lang="en-US" sz="2400" err="1">
                <a:latin typeface="Open Sans"/>
                <a:ea typeface="Open Sans"/>
                <a:cs typeface="Open Sans"/>
              </a:rPr>
              <a:t>aanwezige</a:t>
            </a:r>
            <a:r>
              <a:rPr lang="en-US" sz="2400"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latin typeface="Open Sans"/>
                <a:ea typeface="Open Sans"/>
                <a:cs typeface="Open Sans"/>
              </a:rPr>
              <a:t>ouders</a:t>
            </a:r>
            <a:endParaRPr lang="en-US" sz="2400">
              <a:latin typeface="Open Sans"/>
              <a:ea typeface="Open Sans"/>
              <a:cs typeface="Open Sans"/>
            </a:endParaRPr>
          </a:p>
          <a:p>
            <a:r>
              <a:rPr lang="en-US" sz="2400">
                <a:latin typeface="Open Sans"/>
                <a:ea typeface="Open Sans"/>
                <a:cs typeface="Open Sans"/>
              </a:rPr>
              <a:t> </a:t>
            </a:r>
            <a:r>
              <a:rPr lang="en-US" sz="2400" err="1">
                <a:latin typeface="Open Sans"/>
                <a:ea typeface="Open Sans"/>
                <a:cs typeface="Open Sans"/>
              </a:rPr>
              <a:t>bij</a:t>
            </a:r>
            <a:r>
              <a:rPr lang="en-US" sz="2400">
                <a:latin typeface="Open Sans"/>
                <a:ea typeface="Open Sans"/>
                <a:cs typeface="Open Sans"/>
              </a:rPr>
              <a:t> de </a:t>
            </a:r>
            <a:r>
              <a:rPr lang="en-US" sz="2400" err="1">
                <a:latin typeface="Open Sans"/>
                <a:ea typeface="Open Sans"/>
                <a:cs typeface="Open Sans"/>
              </a:rPr>
              <a:t>prijsuitreiking</a:t>
            </a:r>
            <a:r>
              <a:rPr lang="en-US" sz="2400">
                <a:latin typeface="Open Sans"/>
                <a:ea typeface="Open Sans"/>
                <a:cs typeface="Open Sans"/>
              </a:rPr>
              <a:t> </a:t>
            </a:r>
            <a:r>
              <a:rPr lang="en-US" sz="2400" err="1">
                <a:latin typeface="Open Sans"/>
                <a:ea typeface="Open Sans"/>
                <a:cs typeface="Open Sans"/>
              </a:rPr>
              <a:t>een</a:t>
            </a:r>
            <a:r>
              <a:rPr lang="en-US" sz="2400">
                <a:latin typeface="Open Sans"/>
                <a:ea typeface="Open Sans"/>
                <a:cs typeface="Open Sans"/>
              </a:rPr>
              <a:t> "must"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Open Sans"/>
              <a:ea typeface="Open Sans"/>
              <a:cs typeface="Open San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BBAEFE-FF11-69F3-B516-D0540316AF21}"/>
              </a:ext>
            </a:extLst>
          </p:cNvPr>
          <p:cNvSpPr txBox="1"/>
          <p:nvPr/>
        </p:nvSpPr>
        <p:spPr>
          <a:xfrm>
            <a:off x="1914525" y="671512"/>
            <a:ext cx="5443538" cy="803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B4BA12E-6659-F049-9B6E-81D9A6397DA0}"/>
              </a:ext>
            </a:extLst>
          </p:cNvPr>
          <p:cNvSpPr txBox="1"/>
          <p:nvPr/>
        </p:nvSpPr>
        <p:spPr>
          <a:xfrm>
            <a:off x="288774" y="828448"/>
            <a:ext cx="608790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4000" b="1"/>
              <a:t>Daar doen we het voor…</a:t>
            </a:r>
            <a:r>
              <a:rPr lang="nl-BE" b="1"/>
              <a:t>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822455-79DA-52B0-F88F-27EA4624D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4" r="199" b="592"/>
          <a:stretch/>
        </p:blipFill>
        <p:spPr>
          <a:xfrm>
            <a:off x="10257364" y="671512"/>
            <a:ext cx="1763686" cy="3297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51049C-B480-A442-376B-409A42E40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43" t="20767" r="35492" b="19169"/>
          <a:stretch/>
        </p:blipFill>
        <p:spPr>
          <a:xfrm>
            <a:off x="6093650" y="4061592"/>
            <a:ext cx="1728168" cy="2283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6E035-51D0-F060-4059-9DE93650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114" y="4058143"/>
            <a:ext cx="3829050" cy="2288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83BC08-FE51-6D46-F01F-F383A47A22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2" t="8108" r="12092" b="-386"/>
          <a:stretch/>
        </p:blipFill>
        <p:spPr>
          <a:xfrm>
            <a:off x="6090652" y="669017"/>
            <a:ext cx="4011654" cy="3304829"/>
          </a:xfrm>
          <a:prstGeom prst="rect">
            <a:avLst/>
          </a:prstGeom>
        </p:spPr>
      </p:pic>
      <p:pic>
        <p:nvPicPr>
          <p:cNvPr id="4" name="Picture 3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D1FC564F-3687-BBF6-AB4B-BEDDC7EBD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28" y="5554692"/>
            <a:ext cx="866416" cy="78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259475" y="2929630"/>
            <a:ext cx="6324600" cy="124393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br>
              <a:rPr lang="nl-BE" spc="-15"/>
            </a:br>
            <a:endParaRPr lang="nl-NL" spc="-15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08CFE9F-710F-4C83-BDE7-74C2A810E463}"/>
              </a:ext>
            </a:extLst>
          </p:cNvPr>
          <p:cNvSpPr txBox="1">
            <a:spLocks/>
          </p:cNvSpPr>
          <p:nvPr/>
        </p:nvSpPr>
        <p:spPr>
          <a:xfrm>
            <a:off x="357946" y="5830578"/>
            <a:ext cx="9776759" cy="1195199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sz="3600" b="1"/>
              <a:t>We zijn bijna rond, zien jullie het nog zitten?</a:t>
            </a:r>
            <a:endParaRPr lang="en-US" sz="3600" b="1"/>
          </a:p>
          <a:p>
            <a:pPr marL="12700">
              <a:spcBef>
                <a:spcPts val="100"/>
              </a:spcBef>
            </a:pPr>
            <a:endParaRPr lang="nl-BE" b="1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C49D6-0220-4C5D-3FDA-ECA9CD0F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025" y="5050224"/>
            <a:ext cx="1576327" cy="154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8DC37A-B57A-C008-5E4B-9E660E4AA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31" y="1506110"/>
            <a:ext cx="3498396" cy="1797503"/>
          </a:xfrm>
          <a:prstGeom prst="rect">
            <a:avLst/>
          </a:prstGeom>
        </p:spPr>
      </p:pic>
      <p:pic>
        <p:nvPicPr>
          <p:cNvPr id="10" name="Afbeelding 8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EE88244B-0C89-442F-42E4-6E54F549DD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309" y="196396"/>
            <a:ext cx="877186" cy="8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3046502" y="368053"/>
            <a:ext cx="8875568" cy="107208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nl-NL" sz="4000" b="1">
                <a:ln w="3175" cmpd="sng">
                  <a:noFill/>
                </a:ln>
                <a:latin typeface="+mj-lt"/>
                <a:ea typeface="+mj-ea"/>
                <a:cs typeface="+mj-cs"/>
              </a:rPr>
              <a:t>Nog wat algemene zaken en afspraken</a:t>
            </a:r>
          </a:p>
          <a:p>
            <a:pPr marL="12700">
              <a:spcBef>
                <a:spcPts val="100"/>
              </a:spcBef>
            </a:pPr>
            <a:r>
              <a:rPr lang="nl-NL" sz="2800" spc="-15">
                <a:latin typeface="Calibri"/>
                <a:cs typeface="Calibri"/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986E953-EFF6-1656-16DA-1AB73DC8D40E}"/>
              </a:ext>
            </a:extLst>
          </p:cNvPr>
          <p:cNvSpPr txBox="1"/>
          <p:nvPr/>
        </p:nvSpPr>
        <p:spPr>
          <a:xfrm>
            <a:off x="2514600" y="1837681"/>
            <a:ext cx="7696200" cy="51090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/>
                <a:ea typeface="Open Sans"/>
                <a:cs typeface="Open Sans"/>
              </a:rPr>
              <a:t>Rules </a:t>
            </a:r>
            <a:endParaRPr lang="en-US" sz="2400">
              <a:latin typeface="Open Sans"/>
              <a:ea typeface="Open Sans"/>
              <a:cs typeface="Open Sans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000" err="1">
                <a:latin typeface="Open Sans"/>
                <a:ea typeface="Open Sans"/>
                <a:cs typeface="Open Sans"/>
              </a:rPr>
              <a:t>spelenderwijs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opfrissen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000">
                <a:latin typeface="Open Sans"/>
                <a:ea typeface="Open Sans"/>
                <a:cs typeface="Open Sans"/>
              </a:rPr>
              <a:t>2 </a:t>
            </a:r>
            <a:r>
              <a:rPr lang="en-US" sz="2000" err="1">
                <a:latin typeface="Open Sans"/>
                <a:ea typeface="Open Sans"/>
                <a:cs typeface="Open Sans"/>
              </a:rPr>
              <a:t>vragen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aan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scorekaarten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lvl="1"/>
            <a:endParaRPr lang="en-US" sz="2000">
              <a:latin typeface="Open Sans"/>
              <a:ea typeface="Open Sans"/>
              <a:cs typeface="Ope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err="1">
                <a:latin typeface="Open Sans"/>
                <a:ea typeface="Open Sans"/>
                <a:cs typeface="Open Sans"/>
              </a:rPr>
              <a:t>Scorekaarten</a:t>
            </a:r>
            <a:r>
              <a:rPr lang="en-US" sz="2800" b="1">
                <a:latin typeface="Open Sans"/>
                <a:ea typeface="Open Sans"/>
                <a:cs typeface="Open Sans"/>
              </a:rPr>
              <a:t> </a:t>
            </a:r>
            <a:endParaRPr lang="en-US" sz="2400">
              <a:latin typeface="Open Sans"/>
              <a:ea typeface="Open Sans"/>
              <a:cs typeface="Open Sans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000" err="1">
                <a:latin typeface="Open Sans"/>
                <a:ea typeface="Open Sans"/>
                <a:cs typeface="Open Sans"/>
              </a:rPr>
              <a:t>slordig</a:t>
            </a:r>
            <a:r>
              <a:rPr lang="en-US" sz="2000">
                <a:latin typeface="Open Sans"/>
                <a:ea typeface="Open Sans"/>
                <a:cs typeface="Open Sans"/>
              </a:rPr>
              <a:t>/</a:t>
            </a:r>
            <a:r>
              <a:rPr lang="en-US" sz="2000" err="1">
                <a:latin typeface="Open Sans"/>
                <a:ea typeface="Open Sans"/>
                <a:cs typeface="Open Sans"/>
              </a:rPr>
              <a:t>onleesbaar</a:t>
            </a:r>
            <a:r>
              <a:rPr lang="en-US" sz="2000">
                <a:latin typeface="Open Sans"/>
                <a:ea typeface="Open Sans"/>
                <a:cs typeface="Open Sans"/>
              </a:rPr>
              <a:t> = </a:t>
            </a:r>
            <a:r>
              <a:rPr lang="en-US" sz="2000" err="1">
                <a:latin typeface="Open Sans"/>
                <a:ea typeface="Open Sans"/>
                <a:cs typeface="Open Sans"/>
              </a:rPr>
              <a:t>worden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niet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geaccepteerd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  <a:r>
              <a:rPr lang="en-US" sz="2000" err="1">
                <a:latin typeface="Open Sans"/>
                <a:ea typeface="Open Sans"/>
                <a:cs typeface="Open Sans"/>
              </a:rPr>
              <a:t>afspreken</a:t>
            </a:r>
            <a:r>
              <a:rPr lang="en-US" sz="2000">
                <a:latin typeface="Open Sans"/>
                <a:ea typeface="Open Sans"/>
                <a:cs typeface="Open Sans"/>
              </a:rPr>
              <a:t> met marker = de </a:t>
            </a:r>
            <a:r>
              <a:rPr lang="en-US" sz="2000" err="1">
                <a:latin typeface="Open Sans"/>
                <a:ea typeface="Open Sans"/>
                <a:cs typeface="Open Sans"/>
              </a:rPr>
              <a:t>juiste</a:t>
            </a:r>
            <a:r>
              <a:rPr lang="en-US" sz="2000">
                <a:latin typeface="Open Sans"/>
                <a:ea typeface="Open Sans"/>
                <a:cs typeface="Open Sans"/>
              </a:rPr>
              <a:t> score </a:t>
            </a:r>
          </a:p>
          <a:p>
            <a:pPr lvl="1"/>
            <a:endParaRPr lang="en-US" sz="2000" err="1">
              <a:latin typeface="Open Sans"/>
              <a:ea typeface="Open Sans"/>
              <a:cs typeface="Open Sans"/>
            </a:endParaRPr>
          </a:p>
          <a:p>
            <a:pPr lvl="1"/>
            <a:endParaRPr lang="en-US" sz="2000">
              <a:latin typeface="Open Sans"/>
              <a:ea typeface="Open Sans"/>
              <a:cs typeface="Ope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err="1">
                <a:latin typeface="Open Sans"/>
                <a:ea typeface="Open Sans"/>
                <a:cs typeface="Open Sans"/>
              </a:rPr>
              <a:t>Stiptheid</a:t>
            </a:r>
            <a:endParaRPr lang="en-US" sz="2800" b="1">
              <a:latin typeface="Open Sans"/>
              <a:ea typeface="Open Sans"/>
              <a:cs typeface="Open Sans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000" err="1">
                <a:latin typeface="Open Sans"/>
                <a:ea typeface="Open Sans"/>
                <a:cs typeface="Open Sans"/>
              </a:rPr>
              <a:t>geldt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  <a:r>
              <a:rPr lang="en-US" sz="2000" err="1">
                <a:latin typeface="Open Sans"/>
                <a:ea typeface="Open Sans"/>
                <a:cs typeface="Open Sans"/>
              </a:rPr>
              <a:t>voor</a:t>
            </a:r>
            <a:r>
              <a:rPr lang="en-US" sz="2000">
                <a:latin typeface="Open Sans"/>
                <a:ea typeface="Open Sans"/>
                <a:cs typeface="Open Sans"/>
              </a:rPr>
              <a:t> alle </a:t>
            </a:r>
            <a:r>
              <a:rPr lang="en-US" sz="2000" err="1">
                <a:latin typeface="Open Sans"/>
                <a:ea typeface="Open Sans"/>
                <a:cs typeface="Open Sans"/>
              </a:rPr>
              <a:t>sporten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000">
                <a:latin typeface="Open Sans"/>
                <a:ea typeface="Open Sans"/>
                <a:cs typeface="Open Sans"/>
              </a:rPr>
              <a:t>10' op </a:t>
            </a:r>
            <a:r>
              <a:rPr lang="en-US" sz="2000" err="1">
                <a:latin typeface="Open Sans"/>
                <a:ea typeface="Open Sans"/>
                <a:cs typeface="Open Sans"/>
              </a:rPr>
              <a:t>voorhand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marL="457200" lvl="1"/>
            <a:endParaRPr lang="en-US" sz="2000">
              <a:latin typeface="Open Sans"/>
              <a:ea typeface="Open Sans"/>
              <a:cs typeface="Ope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latin typeface="Open Sans"/>
              <a:ea typeface="Open Sans"/>
              <a:cs typeface="Open Sans"/>
            </a:endParaRPr>
          </a:p>
          <a:p>
            <a:pPr algn="ctr"/>
            <a:endParaRPr lang="en-US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BB7FB446-B5F4-9898-E78B-81E80DBB2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14" y="660399"/>
            <a:ext cx="2026134" cy="577769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20C18-851D-C0B7-8F24-57DE5EDDC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573" y="4595013"/>
            <a:ext cx="2816936" cy="1841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F3FF5-4B95-9333-4AD8-4B27AAB3E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877" y="1367086"/>
            <a:ext cx="2811235" cy="21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986E953-EFF6-1656-16DA-1AB73DC8D40E}"/>
              </a:ext>
            </a:extLst>
          </p:cNvPr>
          <p:cNvSpPr txBox="1"/>
          <p:nvPr/>
        </p:nvSpPr>
        <p:spPr>
          <a:xfrm>
            <a:off x="1241713" y="391613"/>
            <a:ext cx="8518813" cy="56630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1"/>
            <a:endParaRPr lang="en-US" sz="2000">
              <a:latin typeface="Open Sans"/>
              <a:ea typeface="Open Sans"/>
              <a:cs typeface="Ope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err="1">
                <a:latin typeface="Open Sans"/>
                <a:ea typeface="Open Sans"/>
                <a:cs typeface="Open Sans"/>
              </a:rPr>
              <a:t>Eerlijkheid</a:t>
            </a:r>
            <a:endParaRPr lang="en-US" sz="2000" b="1">
              <a:latin typeface="Open Sans"/>
              <a:ea typeface="Open Sans"/>
              <a:cs typeface="Open Sans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2000" err="1">
                <a:latin typeface="Open Sans"/>
                <a:ea typeface="Open Sans"/>
                <a:cs typeface="Open Sans"/>
              </a:rPr>
              <a:t>spelen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zonder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scheidsrechter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2000" err="1">
                <a:latin typeface="Open Sans"/>
                <a:ea typeface="Open Sans"/>
                <a:cs typeface="Open Sans"/>
              </a:rPr>
              <a:t>rekening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houden</a:t>
            </a:r>
            <a:r>
              <a:rPr lang="en-US" sz="2000">
                <a:latin typeface="Open Sans"/>
                <a:ea typeface="Open Sans"/>
                <a:cs typeface="Open Sans"/>
              </a:rPr>
              <a:t> met </a:t>
            </a:r>
            <a:r>
              <a:rPr lang="en-US" sz="2000" err="1">
                <a:latin typeface="Open Sans"/>
                <a:ea typeface="Open Sans"/>
                <a:cs typeface="Open Sans"/>
              </a:rPr>
              <a:t>andere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spelers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2000" err="1">
                <a:latin typeface="Open Sans"/>
                <a:ea typeface="Open Sans"/>
                <a:cs typeface="Open Sans"/>
              </a:rPr>
              <a:t>hoffelijk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en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sportief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gedrag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lvl="1"/>
            <a:endParaRPr lang="en-US" sz="2000">
              <a:latin typeface="Open Sans"/>
              <a:ea typeface="Open Sans"/>
              <a:cs typeface="Open Sans"/>
            </a:endParaRPr>
          </a:p>
          <a:p>
            <a:pPr marL="457200" lvl="1"/>
            <a:endParaRPr lang="en-US" sz="2000">
              <a:latin typeface="Open Sans"/>
              <a:ea typeface="Open Sans"/>
              <a:cs typeface="Open Sans"/>
            </a:endParaRPr>
          </a:p>
          <a:p>
            <a:pPr marL="457200" lvl="1"/>
            <a:endParaRPr lang="en-US" sz="2000">
              <a:latin typeface="Open Sans"/>
              <a:ea typeface="Open Sans"/>
              <a:cs typeface="Ope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>
                <a:latin typeface="Open Sans"/>
                <a:ea typeface="Open Sans"/>
                <a:cs typeface="Open Sans"/>
              </a:rPr>
              <a:t>Marshal</a:t>
            </a:r>
            <a:endParaRPr lang="en-US" sz="2000"/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2000">
                <a:latin typeface="Open Sans"/>
                <a:ea typeface="Open Sans"/>
                <a:cs typeface="Open Sans"/>
              </a:rPr>
              <a:t>de </a:t>
            </a:r>
            <a:r>
              <a:rPr lang="en-US" sz="2000" err="1">
                <a:latin typeface="Open Sans"/>
                <a:ea typeface="Open Sans"/>
                <a:cs typeface="Open Sans"/>
              </a:rPr>
              <a:t>enige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  <a:r>
              <a:rPr lang="en-US" sz="2000" err="1">
                <a:latin typeface="Open Sans"/>
                <a:ea typeface="Open Sans"/>
                <a:cs typeface="Open Sans"/>
              </a:rPr>
              <a:t>echte</a:t>
            </a:r>
            <a:r>
              <a:rPr lang="en-US" sz="2000">
                <a:latin typeface="Open Sans"/>
                <a:ea typeface="Open Sans"/>
                <a:cs typeface="Open Sans"/>
              </a:rPr>
              <a:t> Raymond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2000">
                <a:latin typeface="Open Sans"/>
                <a:ea typeface="Open Sans"/>
                <a:cs typeface="Open Sans"/>
              </a:rPr>
              <a:t>marshal </a:t>
            </a:r>
            <a:r>
              <a:rPr lang="en-US" sz="2000" err="1">
                <a:latin typeface="Open Sans"/>
                <a:ea typeface="Open Sans"/>
                <a:cs typeface="Open Sans"/>
              </a:rPr>
              <a:t>beslist</a:t>
            </a:r>
            <a:endParaRPr lang="en-US" sz="2000">
              <a:latin typeface="Open Sans"/>
              <a:ea typeface="Open Sans"/>
              <a:cs typeface="Open Sans"/>
            </a:endParaRPr>
          </a:p>
          <a:p>
            <a:pPr lvl="1"/>
            <a:endParaRPr lang="en-US" sz="2000">
              <a:latin typeface="Open Sans"/>
              <a:ea typeface="Open Sans"/>
              <a:cs typeface="Open Sans"/>
            </a:endParaRPr>
          </a:p>
          <a:p>
            <a:pPr lvl="1"/>
            <a:endParaRPr lang="en-US" sz="2000">
              <a:latin typeface="Open Sans"/>
              <a:ea typeface="Open Sans"/>
              <a:cs typeface="Ope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>
                <a:latin typeface="Open Sans"/>
                <a:ea typeface="Open Sans"/>
                <a:cs typeface="Open Sans"/>
              </a:rPr>
              <a:t>API </a:t>
            </a:r>
            <a:r>
              <a:rPr lang="en-US" b="1">
                <a:latin typeface="Open Sans"/>
                <a:ea typeface="Open Sans"/>
                <a:cs typeface="Open Sans"/>
              </a:rPr>
              <a:t>(</a:t>
            </a:r>
            <a:r>
              <a:rPr lang="en-US" b="1" err="1">
                <a:latin typeface="Open Sans"/>
                <a:ea typeface="Open Sans"/>
                <a:cs typeface="Open Sans"/>
              </a:rPr>
              <a:t>Aanspreek</a:t>
            </a:r>
            <a:r>
              <a:rPr lang="en-US" b="1">
                <a:latin typeface="Open Sans"/>
                <a:ea typeface="Open Sans"/>
                <a:cs typeface="Open Sans"/>
              </a:rPr>
              <a:t> Persoon </a:t>
            </a:r>
            <a:r>
              <a:rPr lang="en-US" b="1" err="1">
                <a:latin typeface="Open Sans"/>
                <a:ea typeface="Open Sans"/>
                <a:cs typeface="Open Sans"/>
              </a:rPr>
              <a:t>Integriteit</a:t>
            </a:r>
            <a:r>
              <a:rPr lang="en-US" b="1">
                <a:latin typeface="Open Sans"/>
                <a:ea typeface="Open Sans"/>
                <a:cs typeface="Open Sans"/>
              </a:rPr>
              <a:t>)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err="1">
                <a:latin typeface="Open Sans"/>
                <a:ea typeface="Open Sans"/>
                <a:cs typeface="Open Sans"/>
              </a:rPr>
              <a:t>aanspreekpunt</a:t>
            </a:r>
            <a:r>
              <a:rPr lang="en-US" sz="2000">
                <a:latin typeface="Open Sans"/>
                <a:ea typeface="Open Sans"/>
                <a:cs typeface="Open Sans"/>
              </a:rPr>
              <a:t>: Tine Fournier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>
                <a:latin typeface="Open Sans"/>
                <a:ea typeface="Open Sans"/>
                <a:cs typeface="Open Sans"/>
              </a:rPr>
              <a:t> tine@golfpalingbeek.be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>
              <a:latin typeface="Open Sans"/>
              <a:ea typeface="Open Sans"/>
              <a:cs typeface="Open Sans"/>
            </a:endParaRPr>
          </a:p>
          <a:p>
            <a:pPr algn="ctr"/>
            <a:endParaRPr lang="en-US">
              <a:latin typeface="Open Sans"/>
              <a:ea typeface="Open Sans"/>
              <a:cs typeface="Open San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B807AB-4977-8B7F-BF21-56D7DBBFA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75" t="10000" r="23750" b="16666"/>
          <a:stretch/>
        </p:blipFill>
        <p:spPr>
          <a:xfrm>
            <a:off x="9694815" y="4284301"/>
            <a:ext cx="1848783" cy="2243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C47CF-8E96-7D75-6723-C397CD09B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956" y="744385"/>
            <a:ext cx="4098489" cy="2570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0526A5-5D1A-CF14-7CB7-81BAE66DF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15" r="5996" b="44709"/>
          <a:stretch/>
        </p:blipFill>
        <p:spPr>
          <a:xfrm>
            <a:off x="5531827" y="5151126"/>
            <a:ext cx="1135380" cy="1375377"/>
          </a:xfrm>
          <a:prstGeom prst="rect">
            <a:avLst/>
          </a:prstGeom>
        </p:spPr>
      </p:pic>
      <p:pic>
        <p:nvPicPr>
          <p:cNvPr id="4" name="Afbeelding 3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834E03BD-5DAB-DBCE-5940-893A32FDC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45927" y="4056395"/>
            <a:ext cx="1984355" cy="2367033"/>
          </a:xfrm>
          <a:prstGeom prst="rect">
            <a:avLst/>
          </a:prstGeom>
        </p:spPr>
      </p:pic>
      <p:pic>
        <p:nvPicPr>
          <p:cNvPr id="5" name="Picture 4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82BBB1DE-6FFA-9986-5E7D-EC3163966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16" y="5712843"/>
            <a:ext cx="880794" cy="8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5476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EBAF790-1BA9-30B5-BCCE-E669D4AEFE19}"/>
              </a:ext>
            </a:extLst>
          </p:cNvPr>
          <p:cNvSpPr txBox="1"/>
          <p:nvPr/>
        </p:nvSpPr>
        <p:spPr>
          <a:xfrm>
            <a:off x="835688" y="6127931"/>
            <a:ext cx="10520063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Een </a:t>
            </a:r>
            <a:r>
              <a:rPr lang="en-US" err="1">
                <a:latin typeface="Open Sans"/>
                <a:ea typeface="Open Sans"/>
                <a:cs typeface="Open Sans"/>
              </a:rPr>
              <a:t>verslag</a:t>
            </a:r>
            <a:r>
              <a:rPr lang="en-US">
                <a:latin typeface="Open Sans"/>
                <a:ea typeface="Open Sans"/>
                <a:cs typeface="Open Sans"/>
              </a:rPr>
              <a:t> van </a:t>
            </a:r>
            <a:r>
              <a:rPr lang="en-US" err="1">
                <a:latin typeface="Open Sans"/>
                <a:ea typeface="Open Sans"/>
                <a:cs typeface="Open Sans"/>
              </a:rPr>
              <a:t>dit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infomoment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komt</a:t>
            </a:r>
            <a:r>
              <a:rPr lang="en-US">
                <a:latin typeface="Open Sans"/>
                <a:ea typeface="Open Sans"/>
                <a:cs typeface="Open Sans"/>
              </a:rPr>
              <a:t> op de website </a:t>
            </a:r>
            <a:r>
              <a:rPr lang="en-US" err="1">
                <a:latin typeface="Open Sans"/>
                <a:ea typeface="Open Sans"/>
                <a:cs typeface="Open Sans"/>
              </a:rPr>
              <a:t>én</a:t>
            </a:r>
            <a:r>
              <a:rPr lang="en-US">
                <a:latin typeface="Open Sans"/>
                <a:ea typeface="Open Sans"/>
                <a:cs typeface="Open Sans"/>
              </a:rPr>
              <a:t> via </a:t>
            </a:r>
            <a:r>
              <a:rPr lang="en-US" err="1">
                <a:latin typeface="Open Sans"/>
                <a:ea typeface="Open Sans"/>
                <a:cs typeface="Open Sans"/>
              </a:rPr>
              <a:t>een</a:t>
            </a:r>
            <a:r>
              <a:rPr lang="en-US">
                <a:latin typeface="Open Sans"/>
                <a:ea typeface="Open Sans"/>
                <a:cs typeface="Open Sans"/>
              </a:rPr>
              <a:t> link in de </a:t>
            </a:r>
            <a:r>
              <a:rPr lang="en-US" err="1">
                <a:latin typeface="Open Sans"/>
                <a:ea typeface="Open Sans"/>
                <a:cs typeface="Open Sans"/>
              </a:rPr>
              <a:t>nieuwsbrief</a:t>
            </a:r>
            <a:r>
              <a:rPr lang="en-US">
                <a:latin typeface="Open Sans"/>
                <a:ea typeface="Open Sans"/>
                <a:cs typeface="Open Sans"/>
              </a:rPr>
              <a:t> van </a:t>
            </a:r>
            <a:r>
              <a:rPr lang="en-US" err="1">
                <a:latin typeface="Open Sans"/>
                <a:ea typeface="Open Sans"/>
                <a:cs typeface="Open Sans"/>
              </a:rPr>
              <a:t>maart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latin typeface="Open Sans"/>
              <a:ea typeface="Open Sans"/>
              <a:cs typeface="Open Sans"/>
            </a:endParaRPr>
          </a:p>
          <a:p>
            <a:pPr algn="ctr"/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0E2777A7-A03F-946D-1695-53C7D898B611}"/>
              </a:ext>
            </a:extLst>
          </p:cNvPr>
          <p:cNvSpPr txBox="1"/>
          <p:nvPr/>
        </p:nvSpPr>
        <p:spPr>
          <a:xfrm>
            <a:off x="4310515" y="200141"/>
            <a:ext cx="3577015" cy="948978"/>
          </a:xfrm>
          <a:prstGeom prst="rect">
            <a:avLst/>
          </a:prstGeom>
          <a:noFill/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nl-NL" sz="3200" b="1">
                <a:ln w="3175" cmpd="sng">
                  <a:noFill/>
                </a:ln>
                <a:latin typeface="+mj-lt"/>
                <a:ea typeface="+mj-ea"/>
                <a:cs typeface="+mj-cs"/>
              </a:rPr>
              <a:t>Zijn er nog vragen?</a:t>
            </a:r>
          </a:p>
          <a:p>
            <a:pPr marL="12700">
              <a:spcBef>
                <a:spcPts val="100"/>
              </a:spcBef>
            </a:pPr>
            <a:endParaRPr lang="nl-NL" sz="2800" spc="-15">
              <a:latin typeface="Calibri"/>
              <a:cs typeface="Calibri"/>
            </a:endParaRPr>
          </a:p>
        </p:txBody>
      </p:sp>
      <p:pic>
        <p:nvPicPr>
          <p:cNvPr id="4" name="Picture 3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FBFC3F68-6A3D-665A-D1E5-199DED47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58" y="3071142"/>
            <a:ext cx="921949" cy="855453"/>
          </a:xfrm>
          <a:prstGeom prst="rect">
            <a:avLst/>
          </a:prstGeom>
        </p:spPr>
      </p:pic>
      <p:pic>
        <p:nvPicPr>
          <p:cNvPr id="17" name="Afbeelding 16" descr="Afbeelding met Post-it-briefje, Vouwpapier, Kleurrijkheid, creativiteit&#10;&#10;Automatisch gegenereerde beschrijving">
            <a:extLst>
              <a:ext uri="{FF2B5EF4-FFF2-40B4-BE49-F238E27FC236}">
                <a16:creationId xmlns:a16="http://schemas.microsoft.com/office/drawing/2014/main" id="{6FF7C6B1-75EF-BA36-2C87-EDF2B5B420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348"/>
          <a:stretch/>
        </p:blipFill>
        <p:spPr>
          <a:xfrm>
            <a:off x="2921264" y="1232348"/>
            <a:ext cx="6311999" cy="4252785"/>
          </a:xfrm>
          <a:prstGeom prst="rect">
            <a:avLst/>
          </a:prstGeom>
        </p:spPr>
      </p:pic>
      <p:pic>
        <p:nvPicPr>
          <p:cNvPr id="5" name="Picture 4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25835F48-0D5F-768E-7965-86B910377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633" y="3071142"/>
            <a:ext cx="921949" cy="8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4F2EA5-8A4A-4562-E9A1-66B7DEB75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6375" r="110" b="-364"/>
          <a:stretch/>
        </p:blipFill>
        <p:spPr>
          <a:xfrm>
            <a:off x="6851" y="4095"/>
            <a:ext cx="12191668" cy="6915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8BA34-75E2-569A-3CD2-BD1AEEF3E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58" y="416438"/>
            <a:ext cx="3790245" cy="4582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B6152-BDC8-736D-6EEE-653E7B1C6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90" y="6094715"/>
            <a:ext cx="971463" cy="516889"/>
          </a:xfrm>
          <a:prstGeom prst="rect">
            <a:avLst/>
          </a:prstGeom>
          <a:effectLst>
            <a:outerShdw blurRad="444500">
              <a:srgbClr val="000000">
                <a:alpha val="40000"/>
              </a:srgbClr>
            </a:outerShdw>
            <a:reflection endPos="36000" dir="5400000" sy="-100000" algn="bl" rotWithShape="0"/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F218D39-8C49-410D-A8D1-A81ACAC65FE3}"/>
              </a:ext>
            </a:extLst>
          </p:cNvPr>
          <p:cNvSpPr txBox="1"/>
          <p:nvPr/>
        </p:nvSpPr>
        <p:spPr>
          <a:xfrm>
            <a:off x="6445" y="6161370"/>
            <a:ext cx="783569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BE" sz="2400" b="1"/>
              <a:t>Drankbonnetje bij de </a:t>
            </a:r>
            <a:r>
              <a:rPr lang="nl-BE" sz="2400" b="1" err="1"/>
              <a:t>juniorscaptain</a:t>
            </a:r>
            <a:endParaRPr lang="nl-BE" sz="2400" b="1"/>
          </a:p>
        </p:txBody>
      </p:sp>
      <p:sp>
        <p:nvSpPr>
          <p:cNvPr id="11" name="Tekstvak 2">
            <a:extLst>
              <a:ext uri="{FF2B5EF4-FFF2-40B4-BE49-F238E27FC236}">
                <a16:creationId xmlns:a16="http://schemas.microsoft.com/office/drawing/2014/main" id="{BEFE5C31-85EF-4ED9-2D5C-BEFF6369C0F4}"/>
              </a:ext>
            </a:extLst>
          </p:cNvPr>
          <p:cNvSpPr txBox="1"/>
          <p:nvPr/>
        </p:nvSpPr>
        <p:spPr>
          <a:xfrm>
            <a:off x="5025830" y="3104333"/>
            <a:ext cx="69832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BE" sz="3600" b="1"/>
              <a:t>Bedankt voor jullie aandacht !</a:t>
            </a:r>
          </a:p>
        </p:txBody>
      </p:sp>
      <p:pic>
        <p:nvPicPr>
          <p:cNvPr id="6" name="Picture 5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D3265E82-0AEA-874C-55C3-65F12AC0A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728" y="411331"/>
            <a:ext cx="921949" cy="8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BA8AB495-C196-4C85-9270-228986F52607}"/>
              </a:ext>
            </a:extLst>
          </p:cNvPr>
          <p:cNvSpPr txBox="1">
            <a:spLocks/>
          </p:cNvSpPr>
          <p:nvPr/>
        </p:nvSpPr>
        <p:spPr>
          <a:xfrm>
            <a:off x="1319990" y="1981200"/>
            <a:ext cx="1573180" cy="948978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endParaRPr lang="nl-BE" sz="2000"/>
          </a:p>
          <a:p>
            <a:pPr marL="12700">
              <a:spcBef>
                <a:spcPts val="100"/>
              </a:spcBef>
            </a:pPr>
            <a:endParaRPr lang="nl-BE" b="1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EF96C69E-5EE3-4A18-A58D-2AE638D373A7}"/>
              </a:ext>
            </a:extLst>
          </p:cNvPr>
          <p:cNvSpPr txBox="1">
            <a:spLocks/>
          </p:cNvSpPr>
          <p:nvPr/>
        </p:nvSpPr>
        <p:spPr>
          <a:xfrm>
            <a:off x="7564618" y="4725131"/>
            <a:ext cx="1573180" cy="1590179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endParaRPr lang="nl-BE" sz="2000"/>
          </a:p>
          <a:p>
            <a:pPr marL="12700">
              <a:spcBef>
                <a:spcPts val="100"/>
              </a:spcBef>
            </a:pPr>
            <a:endParaRPr lang="nl-BE" sz="2000"/>
          </a:p>
          <a:p>
            <a:pPr marL="12700">
              <a:spcBef>
                <a:spcPts val="100"/>
              </a:spcBef>
            </a:pPr>
            <a:endParaRPr lang="nl-BE" sz="2000"/>
          </a:p>
          <a:p>
            <a:pPr marL="12700">
              <a:spcBef>
                <a:spcPts val="100"/>
              </a:spcBef>
            </a:pPr>
            <a:endParaRPr lang="nl-BE" b="1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E8F8A85A-222C-AD80-4CCE-D27B8D825D29}"/>
              </a:ext>
            </a:extLst>
          </p:cNvPr>
          <p:cNvSpPr txBox="1">
            <a:spLocks/>
          </p:cNvSpPr>
          <p:nvPr/>
        </p:nvSpPr>
        <p:spPr>
          <a:xfrm>
            <a:off x="3393830" y="199292"/>
            <a:ext cx="5398476" cy="628377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b="1"/>
              <a:t>Jeugdcommissie 2024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F62A3588-1A35-D865-A744-02950508CDE4}"/>
              </a:ext>
            </a:extLst>
          </p:cNvPr>
          <p:cNvSpPr txBox="1">
            <a:spLocks/>
          </p:cNvSpPr>
          <p:nvPr/>
        </p:nvSpPr>
        <p:spPr>
          <a:xfrm>
            <a:off x="2473505" y="6125031"/>
            <a:ext cx="7789984" cy="382156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sz="2400" b="1"/>
              <a:t>Ruben - Tine - Jan - Martine - Victor - Edward - Julien</a:t>
            </a:r>
          </a:p>
        </p:txBody>
      </p:sp>
      <p:pic>
        <p:nvPicPr>
          <p:cNvPr id="17" name="Picture 16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C8D21737-3BEC-B22D-0C17-417897B9B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24" y="200294"/>
            <a:ext cx="951359" cy="873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2D10F1-693C-64E2-0595-00C3157C4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22" r="-161"/>
          <a:stretch/>
        </p:blipFill>
        <p:spPr>
          <a:xfrm>
            <a:off x="1875691" y="1031631"/>
            <a:ext cx="8546146" cy="49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5777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BA8AB495-C196-4C85-9270-228986F52607}"/>
              </a:ext>
            </a:extLst>
          </p:cNvPr>
          <p:cNvSpPr txBox="1">
            <a:spLocks/>
          </p:cNvSpPr>
          <p:nvPr/>
        </p:nvSpPr>
        <p:spPr>
          <a:xfrm>
            <a:off x="1319990" y="1981200"/>
            <a:ext cx="1573180" cy="948978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endParaRPr lang="nl-BE" sz="2000"/>
          </a:p>
          <a:p>
            <a:pPr marL="12700">
              <a:spcBef>
                <a:spcPts val="100"/>
              </a:spcBef>
            </a:pPr>
            <a:endParaRPr lang="nl-BE" b="1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EF96C69E-5EE3-4A18-A58D-2AE638D373A7}"/>
              </a:ext>
            </a:extLst>
          </p:cNvPr>
          <p:cNvSpPr txBox="1">
            <a:spLocks/>
          </p:cNvSpPr>
          <p:nvPr/>
        </p:nvSpPr>
        <p:spPr>
          <a:xfrm>
            <a:off x="7564618" y="4725131"/>
            <a:ext cx="1573180" cy="1590179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endParaRPr lang="nl-BE" sz="2000"/>
          </a:p>
          <a:p>
            <a:pPr marL="12700">
              <a:spcBef>
                <a:spcPts val="100"/>
              </a:spcBef>
            </a:pPr>
            <a:endParaRPr lang="nl-BE" sz="2000"/>
          </a:p>
          <a:p>
            <a:pPr marL="12700">
              <a:spcBef>
                <a:spcPts val="100"/>
              </a:spcBef>
            </a:pPr>
            <a:endParaRPr lang="nl-BE" sz="2000"/>
          </a:p>
          <a:p>
            <a:pPr marL="12700">
              <a:spcBef>
                <a:spcPts val="100"/>
              </a:spcBef>
            </a:pPr>
            <a:endParaRPr lang="nl-BE" b="1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45725B0-DFD5-DB03-5C8D-BF1B56FF8FAC}"/>
              </a:ext>
            </a:extLst>
          </p:cNvPr>
          <p:cNvSpPr txBox="1"/>
          <p:nvPr/>
        </p:nvSpPr>
        <p:spPr>
          <a:xfrm>
            <a:off x="2491898" y="1090445"/>
            <a:ext cx="8736813" cy="5289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102235">
              <a:lnSpc>
                <a:spcPct val="118900"/>
              </a:lnSpc>
              <a:spcBef>
                <a:spcPts val="110"/>
              </a:spcBef>
            </a:pPr>
            <a:r>
              <a:rPr lang="nl-NL" sz="2800" b="1" spc="-10">
                <a:latin typeface="Calibri"/>
                <a:cs typeface="Calibri"/>
              </a:rPr>
              <a:t>SPONSORS</a:t>
            </a:r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nl-NL" sz="2800" spc="-10" err="1">
                <a:latin typeface="Calibri"/>
                <a:cs typeface="Calibri"/>
              </a:rPr>
              <a:t>Honoré</a:t>
            </a:r>
            <a:r>
              <a:rPr lang="nl-NL" sz="2800" spc="-10">
                <a:latin typeface="Calibri"/>
                <a:cs typeface="Calibri"/>
              </a:rPr>
              <a:t> en Sophie</a:t>
            </a:r>
            <a:endParaRPr lang="en-US"/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nl-NL" sz="2800" spc="-10">
                <a:latin typeface="Calibri"/>
                <a:cs typeface="Calibri"/>
              </a:rPr>
              <a:t>Mathieu Descamps</a:t>
            </a:r>
            <a:endParaRPr lang="nl-NL" sz="2800" spc="-10">
              <a:latin typeface="Calibri"/>
              <a:ea typeface="Calibri"/>
              <a:cs typeface="Calibri"/>
            </a:endParaRPr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nl-NL" sz="2800" spc="-10">
                <a:latin typeface="Calibri"/>
                <a:cs typeface="Calibri"/>
              </a:rPr>
              <a:t>A&amp;V Consulting</a:t>
            </a:r>
            <a:endParaRPr lang="nl-NL" sz="2800" spc="-10">
              <a:latin typeface="Calibri"/>
              <a:ea typeface="Calibri"/>
              <a:cs typeface="Calibri"/>
            </a:endParaRPr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nl-NL" sz="2800" spc="-10">
                <a:latin typeface="Calibri"/>
                <a:cs typeface="Calibri"/>
              </a:rPr>
              <a:t>Tineke Junior </a:t>
            </a:r>
            <a:endParaRPr lang="nl-NL" sz="2800" spc="-10">
              <a:latin typeface="Calibri"/>
              <a:ea typeface="Calibri"/>
              <a:cs typeface="Calibri"/>
            </a:endParaRPr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nl-NL" sz="2800" spc="-10">
                <a:latin typeface="Calibri"/>
                <a:cs typeface="Calibri"/>
              </a:rPr>
              <a:t>2 gulle sponsors </a:t>
            </a:r>
            <a:r>
              <a:rPr lang="nl-NL" sz="2400" spc="-10">
                <a:latin typeface="Calibri"/>
                <a:cs typeface="Calibri"/>
              </a:rPr>
              <a:t>(die anoniem willen blijven maar wij bij deze toch willen bedanken)</a:t>
            </a:r>
            <a:endParaRPr lang="nl-NL" sz="2400" spc="-10">
              <a:latin typeface="Calibri"/>
              <a:ea typeface="Calibri"/>
              <a:cs typeface="Calibri"/>
            </a:endParaRPr>
          </a:p>
          <a:p>
            <a:pPr marL="12700" marR="102235">
              <a:lnSpc>
                <a:spcPct val="118900"/>
              </a:lnSpc>
              <a:spcBef>
                <a:spcPts val="110"/>
              </a:spcBef>
            </a:pPr>
            <a:r>
              <a:rPr lang="nl-NL" sz="2800" b="1" spc="-10">
                <a:latin typeface="Calibri"/>
                <a:cs typeface="Calibri"/>
              </a:rPr>
              <a:t>VRIJWILLIGERS</a:t>
            </a:r>
            <a:endParaRPr lang="nl-NL" sz="2800" b="1" spc="-10">
              <a:latin typeface="Calibri"/>
              <a:ea typeface="Calibri"/>
              <a:cs typeface="Calibri"/>
            </a:endParaRPr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nl-NL" sz="2800" spc="-10">
                <a:latin typeface="Calibri"/>
                <a:cs typeface="Calibri"/>
              </a:rPr>
              <a:t>Alle vrijwilligers tijdens het seizoen; zoals de initiators</a:t>
            </a:r>
            <a:endParaRPr lang="nl-NL" sz="2800" spc="-10">
              <a:latin typeface="Calibri"/>
              <a:ea typeface="Calibri"/>
              <a:cs typeface="Calibri"/>
            </a:endParaRPr>
          </a:p>
          <a:p>
            <a:pPr marL="12700" marR="102235">
              <a:lnSpc>
                <a:spcPct val="118900"/>
              </a:lnSpc>
              <a:spcBef>
                <a:spcPts val="110"/>
              </a:spcBef>
            </a:pPr>
            <a:r>
              <a:rPr lang="nl-NL" sz="2800" b="1" spc="-10">
                <a:latin typeface="Calibri"/>
                <a:cs typeface="Calibri"/>
              </a:rPr>
              <a:t>OUDERS    </a:t>
            </a:r>
            <a:endParaRPr lang="nl-NL" sz="2800" spc="-10">
              <a:latin typeface="Calibri"/>
              <a:cs typeface="Calibr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4F1DEFA-86FD-DB5D-8491-261713546641}"/>
              </a:ext>
            </a:extLst>
          </p:cNvPr>
          <p:cNvSpPr txBox="1"/>
          <p:nvPr/>
        </p:nvSpPr>
        <p:spPr>
          <a:xfrm>
            <a:off x="926932" y="303128"/>
            <a:ext cx="10631214" cy="655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BE" sz="3600" b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nl-BE" sz="3600" b="1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We'll</a:t>
            </a:r>
            <a:r>
              <a:rPr lang="nl-BE" sz="3600" b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3600" b="1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carry</a:t>
            </a:r>
            <a:r>
              <a:rPr lang="nl-BE" sz="3600" b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on… And </a:t>
            </a:r>
            <a:r>
              <a:rPr lang="nl-BE" sz="3600" b="1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it's</a:t>
            </a:r>
            <a:r>
              <a:rPr lang="nl-BE" sz="3600" b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3600" b="1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nl-BE" sz="3600" b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3600" b="1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nl-BE" sz="3600" b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nl-BE" sz="3600" b="1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nl-BE" sz="3600" b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…”</a:t>
            </a:r>
            <a:endParaRPr lang="nl-BE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D7100-F3C7-0B3D-BF02-80ACA7B4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0" y="4810070"/>
            <a:ext cx="1731872" cy="1431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BCFBE-5E32-8701-A2F0-0A49BC940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69" b="5195"/>
          <a:stretch/>
        </p:blipFill>
        <p:spPr>
          <a:xfrm>
            <a:off x="228810" y="3731584"/>
            <a:ext cx="2180173" cy="732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F9675C-8BB9-D38C-9BA3-668664C72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6" t="21963" r="27273" b="1402"/>
          <a:stretch/>
        </p:blipFill>
        <p:spPr>
          <a:xfrm>
            <a:off x="236727" y="1260633"/>
            <a:ext cx="1850551" cy="2169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B6FA24-FBC9-5089-51A9-CB0FB7295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470" y="1715942"/>
            <a:ext cx="1346037" cy="1421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090E6E34-57CE-45BA-8249-64CDEBACF6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3565" y="8682"/>
            <a:ext cx="5617464" cy="6857999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63804FE1-86A7-46FF-96C3-3E93A453B30B}"/>
              </a:ext>
            </a:extLst>
          </p:cNvPr>
          <p:cNvSpPr txBox="1">
            <a:spLocks/>
          </p:cNvSpPr>
          <p:nvPr/>
        </p:nvSpPr>
        <p:spPr>
          <a:xfrm>
            <a:off x="1386121" y="304800"/>
            <a:ext cx="3429000" cy="628377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b="1"/>
              <a:t>Communicatie</a:t>
            </a:r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FB836692-7A1B-46A2-9DD1-C5E87ECF8622}"/>
              </a:ext>
            </a:extLst>
          </p:cNvPr>
          <p:cNvSpPr txBox="1"/>
          <p:nvPr/>
        </p:nvSpPr>
        <p:spPr>
          <a:xfrm>
            <a:off x="189501" y="1714166"/>
            <a:ext cx="6250510" cy="7335663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 marL="469900" marR="1035685" indent="-457200">
              <a:lnSpc>
                <a:spcPct val="1189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nl-BE" sz="2800" spc="-5">
                <a:latin typeface="Calibri"/>
                <a:cs typeface="Calibri"/>
              </a:rPr>
              <a:t>Whatsapp:</a:t>
            </a:r>
            <a:r>
              <a:rPr lang="nl-BE" sz="2800" spc="-5">
                <a:solidFill>
                  <a:srgbClr val="000000"/>
                </a:solidFill>
                <a:latin typeface="Calibri"/>
                <a:cs typeface="Calibri"/>
              </a:rPr>
              <a:t>  0472/42.15.60 </a:t>
            </a:r>
            <a:r>
              <a:rPr lang="nl-BE" sz="2400" spc="-5">
                <a:solidFill>
                  <a:srgbClr val="000000"/>
                </a:solidFill>
                <a:latin typeface="Calibri"/>
                <a:cs typeface="Calibri"/>
              </a:rPr>
              <a:t>(Martine)</a:t>
            </a:r>
            <a:endParaRPr lang="nl-BE" sz="2400" spc="-10">
              <a:solidFill>
                <a:srgbClr val="FF0000"/>
              </a:solidFill>
              <a:latin typeface="Calibri"/>
              <a:cs typeface="Calibri"/>
            </a:endParaRPr>
          </a:p>
          <a:p>
            <a:pPr marL="355600" marR="1035685" indent="-342900">
              <a:lnSpc>
                <a:spcPct val="118900"/>
              </a:lnSpc>
              <a:spcBef>
                <a:spcPts val="85"/>
              </a:spcBef>
              <a:buFont typeface="Arial"/>
              <a:buChar char="•"/>
            </a:pPr>
            <a:endParaRPr lang="nl-BE" sz="2400" spc="-5">
              <a:latin typeface="Calibri"/>
              <a:cs typeface="Calibri"/>
            </a:endParaRPr>
          </a:p>
          <a:p>
            <a:pPr marL="469900" marR="1035685" indent="-457200">
              <a:lnSpc>
                <a:spcPct val="1189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nl-BE" sz="2800" spc="-5" dirty="0">
                <a:latin typeface="Calibri"/>
                <a:cs typeface="Calibri"/>
              </a:rPr>
              <a:t>E-mail:</a:t>
            </a:r>
          </a:p>
          <a:p>
            <a:pPr marL="927100" marR="1035685" lvl="1" indent="-457200">
              <a:lnSpc>
                <a:spcPct val="1189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nl-BE" sz="2000" spc="-5" dirty="0">
                <a:latin typeface="Calibri"/>
                <a:cs typeface="Calibri"/>
                <a:hlinkClick r:id="rId4"/>
              </a:rPr>
              <a:t>juniorscaptain@golfpalingbeek.be</a:t>
            </a:r>
            <a:endParaRPr lang="nl-BE" sz="2000" spc="-5" dirty="0">
              <a:latin typeface="Calibri"/>
              <a:cs typeface="Calibri"/>
            </a:endParaRPr>
          </a:p>
          <a:p>
            <a:pPr marL="927100" marR="1035685" lvl="1" indent="-457200">
              <a:lnSpc>
                <a:spcPct val="1189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nl-BE" sz="2000" spc="-5" dirty="0">
                <a:latin typeface="Calibri"/>
                <a:cs typeface="Calibri"/>
                <a:hlinkClick r:id="rId5"/>
              </a:rPr>
              <a:t>tine@golfpalingbeek.be</a:t>
            </a:r>
            <a:endParaRPr lang="nl-BE" sz="2000" spc="-5" dirty="0">
              <a:latin typeface="Calibri"/>
              <a:cs typeface="Calibri"/>
            </a:endParaRPr>
          </a:p>
          <a:p>
            <a:pPr marL="927100" marR="1035685" lvl="1" indent="-457200">
              <a:lnSpc>
                <a:spcPct val="1189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nl-BE" sz="2000" spc="-5" dirty="0">
                <a:latin typeface="Calibri"/>
                <a:ea typeface="Calibri"/>
                <a:cs typeface="Calibri"/>
                <a:hlinkClick r:id="rId6"/>
              </a:rPr>
              <a:t>info@golfpalingbeek.be</a:t>
            </a:r>
            <a:r>
              <a:rPr lang="nl-BE" sz="2000" spc="-5" dirty="0">
                <a:latin typeface="Calibri"/>
                <a:ea typeface="Calibri"/>
                <a:cs typeface="Calibri"/>
              </a:rPr>
              <a:t> </a:t>
            </a:r>
          </a:p>
          <a:p>
            <a:pPr marL="812800" marR="1035685" lvl="1" indent="-342900">
              <a:lnSpc>
                <a:spcPct val="118900"/>
              </a:lnSpc>
              <a:spcBef>
                <a:spcPts val="85"/>
              </a:spcBef>
              <a:buFont typeface="Arial"/>
              <a:buChar char="•"/>
            </a:pPr>
            <a:endParaRPr lang="nl-BE" sz="2000" spc="-5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marR="1035685" indent="-342900">
              <a:lnSpc>
                <a:spcPct val="118900"/>
              </a:lnSpc>
              <a:spcBef>
                <a:spcPts val="85"/>
              </a:spcBef>
              <a:buFont typeface="Arial"/>
              <a:buChar char="•"/>
            </a:pPr>
            <a:r>
              <a:rPr lang="nl-BE" sz="2800" spc="-5" dirty="0">
                <a:solidFill>
                  <a:srgbClr val="000000"/>
                </a:solidFill>
                <a:latin typeface="Calibri"/>
                <a:cs typeface="Calibri"/>
              </a:rPr>
              <a:t>Facebookpagina </a:t>
            </a:r>
            <a:r>
              <a:rPr lang="nl-BE" sz="2800" spc="-5" dirty="0" err="1">
                <a:solidFill>
                  <a:srgbClr val="000000"/>
                </a:solidFill>
                <a:latin typeface="Calibri"/>
                <a:cs typeface="Calibri"/>
              </a:rPr>
              <a:t>Juniors</a:t>
            </a:r>
            <a:endParaRPr lang="nl-BE" sz="2800" spc="-5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927100" marR="1035685" lvl="1" indent="-457200">
              <a:lnSpc>
                <a:spcPct val="1189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endParaRPr lang="nl-BE" sz="2000" spc="-5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marR="1035685" lvl="1">
              <a:lnSpc>
                <a:spcPct val="118900"/>
              </a:lnSpc>
              <a:spcBef>
                <a:spcPts val="85"/>
              </a:spcBef>
            </a:pPr>
            <a:endParaRPr lang="nl-BE" sz="2000" spc="-5">
              <a:solidFill>
                <a:srgbClr val="000000"/>
              </a:solidFill>
              <a:latin typeface="Calibri"/>
              <a:cs typeface="Calibri"/>
            </a:endParaRPr>
          </a:p>
          <a:p>
            <a:pPr marL="12700" marR="1035685">
              <a:lnSpc>
                <a:spcPct val="118900"/>
              </a:lnSpc>
              <a:spcBef>
                <a:spcPts val="85"/>
              </a:spcBef>
            </a:pPr>
            <a:endParaRPr lang="nl-BE" sz="2800" spc="-5">
              <a:solidFill>
                <a:srgbClr val="000000"/>
              </a:solidFill>
              <a:latin typeface="Calibri"/>
              <a:cs typeface="Calibri"/>
            </a:endParaRPr>
          </a:p>
          <a:p>
            <a:pPr marL="12700" marR="1035685">
              <a:lnSpc>
                <a:spcPct val="118900"/>
              </a:lnSpc>
              <a:spcBef>
                <a:spcPts val="85"/>
              </a:spcBef>
            </a:pPr>
            <a:endParaRPr lang="nl-BE" sz="2800" spc="-10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endParaRPr lang="nl-BE" sz="2800" spc="-10">
              <a:solidFill>
                <a:srgbClr val="FF0000"/>
              </a:solidFill>
              <a:latin typeface="Calibri"/>
              <a:cs typeface="Calibri"/>
            </a:endParaRPr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endParaRPr lang="nl-BE" sz="2800" spc="-10">
              <a:solidFill>
                <a:srgbClr val="FF0000"/>
              </a:solidFill>
              <a:latin typeface="Calibri"/>
              <a:cs typeface="Calibri"/>
            </a:endParaRPr>
          </a:p>
          <a:p>
            <a:pPr marL="469900" marR="102235" indent="-457200">
              <a:lnSpc>
                <a:spcPct val="1189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endParaRPr lang="nl-BE" sz="2800" spc="-1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0778F-BAEB-5A27-3A30-270D6B5168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94" t="14433" r="14433" b="12027"/>
          <a:stretch/>
        </p:blipFill>
        <p:spPr>
          <a:xfrm>
            <a:off x="7381808" y="430956"/>
            <a:ext cx="3973063" cy="2897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0B42A-B9E8-56C6-C5B8-B96767A668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326" t="10429" r="26939" b="16258"/>
          <a:stretch/>
        </p:blipFill>
        <p:spPr>
          <a:xfrm>
            <a:off x="9676657" y="3532661"/>
            <a:ext cx="1676906" cy="288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8DB13-2072-00BA-8CEE-CF5191AA73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740" r="17889" b="6623"/>
          <a:stretch/>
        </p:blipFill>
        <p:spPr>
          <a:xfrm>
            <a:off x="7383235" y="3530599"/>
            <a:ext cx="2026044" cy="2880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7B5E7-C2E1-10EE-1105-B0C76C128F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4925" y="5775276"/>
            <a:ext cx="940995" cy="991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41D8F8-B67A-3848-6323-AB07EAFEA2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40" r="202"/>
          <a:stretch/>
        </p:blipFill>
        <p:spPr>
          <a:xfrm>
            <a:off x="4491236" y="4352373"/>
            <a:ext cx="2004942" cy="24115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259475" y="2929630"/>
            <a:ext cx="6324600" cy="124393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br>
              <a:rPr lang="nl-BE" spc="-15"/>
            </a:br>
            <a:endParaRPr lang="nl-NL" spc="-15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08CFE9F-710F-4C83-BDE7-74C2A810E463}"/>
              </a:ext>
            </a:extLst>
          </p:cNvPr>
          <p:cNvSpPr txBox="1">
            <a:spLocks/>
          </p:cNvSpPr>
          <p:nvPr/>
        </p:nvSpPr>
        <p:spPr>
          <a:xfrm>
            <a:off x="4200455" y="886210"/>
            <a:ext cx="7008780" cy="1256754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b="1"/>
              <a:t>Gebruik van de website</a:t>
            </a:r>
            <a:r>
              <a:rPr lang="nl-BE" b="1">
                <a:solidFill>
                  <a:srgbClr val="FF0000"/>
                </a:solidFill>
              </a:rPr>
              <a:t> </a:t>
            </a:r>
          </a:p>
          <a:p>
            <a:pPr marL="12700">
              <a:spcBef>
                <a:spcPts val="100"/>
              </a:spcBef>
            </a:pPr>
            <a:endParaRPr lang="nl-BE" b="1">
              <a:solidFill>
                <a:srgbClr val="FF0000"/>
              </a:solidFill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37C9E93-F068-4398-9AD5-F58BAE7A8A62}"/>
              </a:ext>
            </a:extLst>
          </p:cNvPr>
          <p:cNvSpPr txBox="1">
            <a:spLocks/>
          </p:cNvSpPr>
          <p:nvPr/>
        </p:nvSpPr>
        <p:spPr>
          <a:xfrm>
            <a:off x="3850365" y="1588207"/>
            <a:ext cx="7265525" cy="641201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sz="2000" b="1">
                <a:hlinkClick r:id="rId4"/>
              </a:rPr>
              <a:t>www.golfpalingbeek.be</a:t>
            </a:r>
            <a:r>
              <a:rPr lang="nl-BE" sz="2000" b="1"/>
              <a:t> </a:t>
            </a:r>
            <a:endParaRPr lang="nl-NL"/>
          </a:p>
          <a:p>
            <a:pPr marL="12700">
              <a:spcBef>
                <a:spcPts val="100"/>
              </a:spcBef>
            </a:pPr>
            <a:endParaRPr lang="nl-BE" sz="2000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7E01AB8-B01A-48AB-73D0-A26AA1726AD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958" y="-609"/>
            <a:ext cx="6776514" cy="1310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C7C45C-9572-F21F-91C7-88E7F10FC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6" r="1509" b="57"/>
          <a:stretch/>
        </p:blipFill>
        <p:spPr>
          <a:xfrm>
            <a:off x="6749363" y="-806"/>
            <a:ext cx="5427568" cy="1307208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083C4430-07A7-4FAF-A23C-AC4BC3722868}"/>
              </a:ext>
            </a:extLst>
          </p:cNvPr>
          <p:cNvSpPr txBox="1">
            <a:spLocks/>
          </p:cNvSpPr>
          <p:nvPr/>
        </p:nvSpPr>
        <p:spPr>
          <a:xfrm>
            <a:off x="362607" y="1404101"/>
            <a:ext cx="8194096" cy="5612242"/>
          </a:xfrm>
          <a:prstGeom prst="rect">
            <a:avLst/>
          </a:prstGeom>
          <a:effectLst/>
        </p:spPr>
        <p:txBody>
          <a:bodyPr vert="horz" wrap="square" lIns="0" tIns="12700" rIns="0" bIns="0" rtlCol="0" anchor="b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55600" indent="-342900" algn="l">
              <a:spcBef>
                <a:spcPts val="650"/>
              </a:spcBef>
              <a:buFont typeface="Arial"/>
              <a:buChar char="•"/>
            </a:pPr>
            <a:r>
              <a:rPr lang="nl-BE" sz="2800" b="1"/>
              <a:t>Kidsstage: telkens 2 x ½ dag</a:t>
            </a:r>
            <a:endParaRPr lang="en-US" sz="2800">
              <a:solidFill>
                <a:srgbClr val="808080"/>
              </a:solidFill>
            </a:endParaRPr>
          </a:p>
          <a:p>
            <a:pPr marL="12700" algn="l">
              <a:spcBef>
                <a:spcPts val="650"/>
              </a:spcBef>
            </a:pPr>
            <a:r>
              <a:rPr lang="nl-BE" sz="2800"/>
              <a:t> (&lt;= 10j)</a:t>
            </a:r>
          </a:p>
          <a:p>
            <a:pPr marL="927100" lvl="1" indent="-457200" algn="l">
              <a:spcBef>
                <a:spcPts val="650"/>
              </a:spcBef>
              <a:buFont typeface="Courier New,monospace"/>
              <a:buChar char="o"/>
            </a:pPr>
            <a:r>
              <a:rPr lang="nl-BE" sz="2000">
                <a:solidFill>
                  <a:schemeClr val="tx1"/>
                </a:solidFill>
              </a:rPr>
              <a:t>3 &amp; 4 april</a:t>
            </a:r>
            <a:endParaRPr lang="en-US" sz="2000">
              <a:solidFill>
                <a:schemeClr val="tx1"/>
              </a:solidFill>
            </a:endParaRPr>
          </a:p>
          <a:p>
            <a:pPr marL="927100" lvl="1" indent="-457200" algn="l">
              <a:spcBef>
                <a:spcPts val="650"/>
              </a:spcBef>
              <a:buFont typeface="Courier New,monospace"/>
              <a:buChar char="o"/>
            </a:pPr>
            <a:r>
              <a:rPr lang="nl-BE" sz="2000">
                <a:solidFill>
                  <a:schemeClr val="tx1"/>
                </a:solidFill>
              </a:rPr>
              <a:t>3 &amp; 4 juli</a:t>
            </a:r>
            <a:endParaRPr lang="en-US" sz="2000">
              <a:solidFill>
                <a:schemeClr val="tx1"/>
              </a:solidFill>
            </a:endParaRPr>
          </a:p>
          <a:p>
            <a:pPr marL="927100" lvl="1" indent="-457200">
              <a:spcBef>
                <a:spcPts val="650"/>
              </a:spcBef>
              <a:buFont typeface="Courier New,monospace"/>
              <a:buChar char="o"/>
            </a:pPr>
            <a:r>
              <a:rPr lang="nl-BE" sz="2000">
                <a:solidFill>
                  <a:schemeClr val="tx1"/>
                </a:solidFill>
              </a:rPr>
              <a:t>21 &amp; 22 augustus</a:t>
            </a:r>
            <a:endParaRPr lang="en-US" sz="2000" b="1">
              <a:solidFill>
                <a:schemeClr val="tx1"/>
              </a:solidFill>
            </a:endParaRPr>
          </a:p>
          <a:p>
            <a:pPr marL="927100" lvl="1" indent="-457200" algn="l">
              <a:spcBef>
                <a:spcPts val="650"/>
              </a:spcBef>
              <a:buFont typeface="Courier New,monospace"/>
              <a:buChar char="o"/>
            </a:pPr>
            <a:endParaRPr lang="nl-BE" sz="2000">
              <a:solidFill>
                <a:schemeClr val="tx1"/>
              </a:solidFill>
            </a:endParaRPr>
          </a:p>
          <a:p>
            <a:pPr marL="469900" indent="-457200" algn="l">
              <a:spcBef>
                <a:spcPts val="650"/>
              </a:spcBef>
              <a:buFont typeface="Arial"/>
              <a:buChar char="•"/>
            </a:pPr>
            <a:r>
              <a:rPr lang="nl-NL" sz="2800" b="1">
                <a:ln>
                  <a:noFill/>
                </a:ln>
                <a:solidFill>
                  <a:srgbClr val="212121"/>
                </a:solidFill>
              </a:rPr>
              <a:t>Ladies invite </a:t>
            </a:r>
            <a:r>
              <a:rPr lang="nl-NL" sz="2800" b="1" err="1">
                <a:ln>
                  <a:noFill/>
                </a:ln>
                <a:solidFill>
                  <a:srgbClr val="212121"/>
                </a:solidFill>
              </a:rPr>
              <a:t>juniors</a:t>
            </a:r>
            <a:r>
              <a:rPr lang="nl-NL" sz="2800" b="1">
                <a:ln>
                  <a:noFill/>
                </a:ln>
                <a:solidFill>
                  <a:srgbClr val="212121"/>
                </a:solidFill>
              </a:rPr>
              <a:t>: 11/04</a:t>
            </a:r>
            <a:r>
              <a:rPr lang="nl-NL" sz="2800">
                <a:ln>
                  <a:noFill/>
                </a:ln>
                <a:solidFill>
                  <a:srgbClr val="212121"/>
                </a:solidFill>
              </a:rPr>
              <a:t> </a:t>
            </a:r>
            <a:r>
              <a:rPr lang="nl-NL" sz="2000">
                <a:ln>
                  <a:noFill/>
                </a:ln>
                <a:solidFill>
                  <a:srgbClr val="212121"/>
                </a:solidFill>
              </a:rPr>
              <a:t> </a:t>
            </a:r>
            <a:endParaRPr lang="en-US" sz="2000" b="1">
              <a:ln>
                <a:noFill/>
              </a:ln>
              <a:solidFill>
                <a:srgbClr val="212121"/>
              </a:solidFill>
            </a:endParaRPr>
          </a:p>
          <a:p>
            <a:pPr marL="12700" algn="l">
              <a:lnSpc>
                <a:spcPts val="4990"/>
              </a:lnSpc>
              <a:spcBef>
                <a:spcPts val="100"/>
              </a:spcBef>
            </a:pPr>
            <a:r>
              <a:rPr lang="nl-NL" sz="2000"/>
              <a:t>  Paashaas  ( sponsor) </a:t>
            </a:r>
            <a:endParaRPr lang="en-US" sz="2000" b="1"/>
          </a:p>
          <a:p>
            <a:pPr marL="12700" algn="l">
              <a:lnSpc>
                <a:spcPts val="4990"/>
              </a:lnSpc>
              <a:spcBef>
                <a:spcPts val="100"/>
              </a:spcBef>
            </a:pPr>
            <a:r>
              <a:rPr lang="nl-NL" sz="2000"/>
              <a:t>      &amp; Mathieu Descamps</a:t>
            </a:r>
            <a:endParaRPr lang="en-US" sz="2000" b="1"/>
          </a:p>
          <a:p>
            <a:pPr marL="355600" indent="-342900" algn="l">
              <a:lnSpc>
                <a:spcPts val="499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nl-NL" sz="2400">
              <a:solidFill>
                <a:srgbClr val="000000"/>
              </a:solidFill>
            </a:endParaRPr>
          </a:p>
          <a:p>
            <a:pPr marL="355600" indent="-342900" algn="l">
              <a:lnSpc>
                <a:spcPts val="499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nl-NL" sz="2400" b="1">
              <a:solidFill>
                <a:srgbClr val="000000"/>
              </a:solidFill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59F4A89D-BD5A-C32B-0BEE-76AC8ADB1DDE}"/>
              </a:ext>
            </a:extLst>
          </p:cNvPr>
          <p:cNvSpPr txBox="1">
            <a:spLocks/>
          </p:cNvSpPr>
          <p:nvPr/>
        </p:nvSpPr>
        <p:spPr>
          <a:xfrm>
            <a:off x="-102961" y="291171"/>
            <a:ext cx="6740071" cy="628377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b="1"/>
              <a:t>Een greep uit de kalender </a:t>
            </a:r>
            <a:r>
              <a:rPr lang="nl-BE" sz="1800" b="1"/>
              <a:t>1/3</a:t>
            </a:r>
            <a:r>
              <a:rPr lang="nl-BE" b="1"/>
              <a:t> </a:t>
            </a:r>
            <a:endParaRPr lang="en-US"/>
          </a:p>
        </p:txBody>
      </p:sp>
      <p:pic>
        <p:nvPicPr>
          <p:cNvPr id="7" name="Afbeelding 8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7BBE8CFB-D629-D846-02D5-AFAE97887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7" y="256179"/>
            <a:ext cx="771570" cy="696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B43625-CEC4-DF5B-EA5D-9432F7D12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463" y="1617783"/>
            <a:ext cx="1917721" cy="2450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3FAA62-E226-D221-D912-C67503873B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93" t="2576" r="3058"/>
          <a:stretch/>
        </p:blipFill>
        <p:spPr>
          <a:xfrm>
            <a:off x="7797977" y="1651586"/>
            <a:ext cx="4241850" cy="1275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12AD3A-10DD-F973-86A4-5504D39C1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977" y="3326165"/>
            <a:ext cx="4258380" cy="3169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02EED-E222-BF44-C97F-ED7A82425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980" y="4104747"/>
            <a:ext cx="1919817" cy="23879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7E01AB8-B01A-48AB-73D0-A26AA1726AD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949" y="-12332"/>
            <a:ext cx="6776514" cy="1310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C7C45C-9572-F21F-91C7-88E7F10FC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6" r="1509" b="57"/>
          <a:stretch/>
        </p:blipFill>
        <p:spPr>
          <a:xfrm>
            <a:off x="6761086" y="-14174"/>
            <a:ext cx="5427568" cy="1307208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D0050F9E-D6DE-A118-6F8F-D832E8E2F077}"/>
              </a:ext>
            </a:extLst>
          </p:cNvPr>
          <p:cNvSpPr txBox="1">
            <a:spLocks/>
          </p:cNvSpPr>
          <p:nvPr/>
        </p:nvSpPr>
        <p:spPr>
          <a:xfrm>
            <a:off x="5935351" y="1269008"/>
            <a:ext cx="6500889" cy="8757782"/>
          </a:xfrm>
          <a:prstGeom prst="rect">
            <a:avLst/>
          </a:prstGeom>
          <a:effectLst/>
        </p:spPr>
        <p:txBody>
          <a:bodyPr vert="horz" wrap="square" lIns="0" tIns="12700" rIns="0" bIns="0" rtlCol="0" anchor="b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927100" lvl="1" indent="-457200" algn="l">
              <a:lnSpc>
                <a:spcPts val="4990"/>
              </a:lnSpc>
              <a:spcBef>
                <a:spcPts val="100"/>
              </a:spcBef>
              <a:buFont typeface="Arial"/>
              <a:buChar char="•"/>
            </a:pPr>
            <a:r>
              <a:rPr lang="nl-NL" sz="2800" b="1">
                <a:ln>
                  <a:noFill/>
                </a:ln>
                <a:solidFill>
                  <a:srgbClr val="000000"/>
                </a:solidFill>
              </a:rPr>
              <a:t>Ronde Van Vlaanderen (SSF)</a:t>
            </a:r>
            <a:endParaRPr lang="en-US" sz="2800">
              <a:ln>
                <a:noFill/>
              </a:ln>
              <a:solidFill>
                <a:srgbClr val="000000"/>
              </a:solidFill>
            </a:endParaRPr>
          </a:p>
          <a:p>
            <a:pPr marL="1270000" lvl="2" indent="-342900" algn="l">
              <a:spcBef>
                <a:spcPts val="100"/>
              </a:spcBef>
              <a:buFont typeface="Courier New,monospace"/>
              <a:buChar char="o"/>
            </a:pPr>
            <a:r>
              <a:rPr lang="nl-NL" sz="2000">
                <a:solidFill>
                  <a:srgbClr val="212121"/>
                </a:solidFill>
              </a:rPr>
              <a:t>18 mei: </a:t>
            </a:r>
            <a:r>
              <a:rPr lang="nl-NL" sz="2000" b="1">
                <a:solidFill>
                  <a:srgbClr val="212121"/>
                </a:solidFill>
              </a:rPr>
              <a:t>Palingbeek</a:t>
            </a:r>
            <a:r>
              <a:rPr lang="nl-NL" sz="2000">
                <a:solidFill>
                  <a:srgbClr val="212121"/>
                </a:solidFill>
              </a:rPr>
              <a:t> + feest “Au Revoir”</a:t>
            </a:r>
            <a:endParaRPr lang="en-US" sz="2000">
              <a:solidFill>
                <a:srgbClr val="000000"/>
              </a:solidFill>
            </a:endParaRPr>
          </a:p>
          <a:p>
            <a:pPr marL="1270000" lvl="2" indent="-342900" algn="l">
              <a:spcBef>
                <a:spcPts val="100"/>
              </a:spcBef>
              <a:buFont typeface="Courier New,monospace"/>
              <a:buChar char="o"/>
            </a:pPr>
            <a:r>
              <a:rPr lang="nl-NL" sz="2000">
                <a:solidFill>
                  <a:srgbClr val="212121"/>
                </a:solidFill>
              </a:rPr>
              <a:t>6 juli:</a:t>
            </a:r>
            <a:r>
              <a:rPr lang="nl-NL" sz="2000" b="1">
                <a:solidFill>
                  <a:srgbClr val="212121"/>
                </a:solidFill>
              </a:rPr>
              <a:t> Waregem</a:t>
            </a:r>
            <a:endParaRPr lang="en-US" sz="2000">
              <a:solidFill>
                <a:srgbClr val="000000"/>
              </a:solidFill>
            </a:endParaRPr>
          </a:p>
          <a:p>
            <a:pPr marL="1270000" lvl="2" indent="-342900" algn="l">
              <a:spcBef>
                <a:spcPts val="100"/>
              </a:spcBef>
              <a:buFont typeface="Courier New,monospace"/>
              <a:buChar char="o"/>
            </a:pPr>
            <a:r>
              <a:rPr lang="nl-NL" sz="2000">
                <a:solidFill>
                  <a:srgbClr val="212121"/>
                </a:solidFill>
              </a:rPr>
              <a:t>7 september: </a:t>
            </a:r>
            <a:r>
              <a:rPr lang="nl-NL" sz="2000" b="1">
                <a:solidFill>
                  <a:srgbClr val="212121"/>
                </a:solidFill>
              </a:rPr>
              <a:t>Oudenaarde </a:t>
            </a:r>
            <a:endParaRPr lang="nl"/>
          </a:p>
          <a:p>
            <a:pPr marL="1270000" lvl="2" indent="-342900" algn="l">
              <a:spcBef>
                <a:spcPts val="100"/>
              </a:spcBef>
              <a:buFont typeface="Courier New,monospace"/>
              <a:buChar char="o"/>
            </a:pPr>
            <a:endParaRPr lang="nl-NL" sz="2000" b="1">
              <a:solidFill>
                <a:srgbClr val="212121"/>
              </a:solidFill>
            </a:endParaRPr>
          </a:p>
          <a:p>
            <a:pPr marL="927100" lvl="1" indent="-457200" algn="l">
              <a:lnSpc>
                <a:spcPts val="4990"/>
              </a:lnSpc>
              <a:spcBef>
                <a:spcPts val="100"/>
              </a:spcBef>
              <a:buFont typeface="Arial"/>
              <a:buChar char="•"/>
            </a:pPr>
            <a:r>
              <a:rPr lang="nl" sz="2800" b="1">
                <a:ln>
                  <a:noFill/>
                </a:ln>
                <a:solidFill>
                  <a:srgbClr val="212121"/>
                </a:solidFill>
              </a:rPr>
              <a:t>Junior invite a </a:t>
            </a:r>
            <a:r>
              <a:rPr lang="nl" sz="2800" b="1" err="1">
                <a:ln>
                  <a:noFill/>
                </a:ln>
                <a:solidFill>
                  <a:srgbClr val="212121"/>
                </a:solidFill>
              </a:rPr>
              <a:t>friend</a:t>
            </a:r>
            <a:r>
              <a:rPr lang="nl" sz="2800" b="1">
                <a:ln>
                  <a:noFill/>
                </a:ln>
                <a:solidFill>
                  <a:srgbClr val="212121"/>
                </a:solidFill>
              </a:rPr>
              <a:t>: 29/06</a:t>
            </a:r>
            <a:endParaRPr lang="en-US" sz="2800">
              <a:ln>
                <a:noFill/>
              </a:ln>
              <a:solidFill>
                <a:srgbClr val="212121"/>
              </a:solidFill>
              <a:latin typeface="Arial"/>
              <a:cs typeface="Arial"/>
            </a:endParaRPr>
          </a:p>
          <a:p>
            <a:pPr marL="1085850" lvl="2" indent="-171450">
              <a:buFont typeface="Courier New"/>
              <a:buChar char="o"/>
            </a:pPr>
            <a:r>
              <a:rPr lang="nl" sz="2000"/>
              <a:t>   9 holes</a:t>
            </a:r>
            <a:endParaRPr lang="en-US" sz="2000"/>
          </a:p>
          <a:p>
            <a:pPr marL="1085850" lvl="2" indent="-171450">
              <a:buFont typeface="Courier New"/>
              <a:buChar char="o"/>
            </a:pPr>
            <a:r>
              <a:rPr lang="nl" sz="2000"/>
              <a:t>   putting wedstrijd voor de niet-golfer  </a:t>
            </a:r>
            <a:r>
              <a:rPr lang="en-US" sz="2000">
                <a:solidFill>
                  <a:srgbClr val="808080"/>
                </a:solidFill>
                <a:latin typeface="Arial"/>
                <a:cs typeface="Arial"/>
              </a:rPr>
              <a:t> </a:t>
            </a:r>
            <a:endParaRPr lang="en-US" sz="2000"/>
          </a:p>
          <a:p>
            <a:pPr marL="1085850" lvl="2" indent="-171450" algn="l">
              <a:buFont typeface="Courier New"/>
              <a:buChar char="o"/>
            </a:pPr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marL="1085850" lvl="2" indent="-171450" algn="l">
              <a:buFont typeface="Courier New"/>
              <a:buChar char="o"/>
            </a:pPr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marL="1085850" lvl="2" indent="-171450">
              <a:buFont typeface="Courier New"/>
              <a:buChar char="o"/>
            </a:pPr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marL="1085850" lvl="2" indent="-171450">
              <a:buFont typeface="Courier New"/>
              <a:buChar char="o"/>
            </a:pPr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marL="1085850" lvl="2" indent="-171450">
              <a:buFont typeface="Courier New"/>
              <a:buChar char="o"/>
            </a:pPr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marL="1085850" lvl="2" indent="-171450">
              <a:buFont typeface="Courier New"/>
              <a:buChar char="o"/>
            </a:pPr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marL="1085850" lvl="2" indent="-171450">
              <a:buFont typeface="Courier New"/>
              <a:buChar char="o"/>
            </a:pPr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marL="355600" indent="-342900">
              <a:lnSpc>
                <a:spcPts val="4990"/>
              </a:lnSpc>
              <a:spcBef>
                <a:spcPts val="100"/>
              </a:spcBef>
              <a:buFont typeface="Arial"/>
              <a:buChar char="•"/>
            </a:pPr>
            <a:endParaRPr lang="nl-NL" sz="2800" b="1">
              <a:ln>
                <a:noFill/>
              </a:ln>
              <a:solidFill>
                <a:srgbClr val="000000"/>
              </a:solidFill>
              <a:latin typeface="Corbel"/>
              <a:cs typeface="Arial"/>
            </a:endParaRPr>
          </a:p>
          <a:p>
            <a:pPr marL="1085850" lvl="2" indent="-171450" algn="l">
              <a:buFont typeface="Courier New"/>
              <a:buChar char="o"/>
            </a:pPr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algn="l"/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algn="l"/>
            <a:endParaRPr lang="nl-NL" sz="2000">
              <a:solidFill>
                <a:srgbClr val="000000"/>
              </a:solidFill>
            </a:endParaRPr>
          </a:p>
          <a:p>
            <a:pPr algn="l"/>
            <a:r>
              <a:rPr lang="nl" sz="1600" b="1">
                <a:solidFill>
                  <a:srgbClr val="FF0000"/>
                </a:solidFill>
              </a:rPr>
              <a:t>  </a:t>
            </a:r>
            <a:r>
              <a:rPr lang="nl" sz="1600"/>
              <a:t>  </a:t>
            </a:r>
            <a:r>
              <a:rPr lang="en-US" sz="1600">
                <a:latin typeface="Arial"/>
                <a:cs typeface="Arial"/>
              </a:rPr>
              <a:t> </a:t>
            </a:r>
            <a:endParaRPr lang="nl-NL"/>
          </a:p>
          <a:p>
            <a:pPr algn="l"/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 algn="l">
              <a:spcBef>
                <a:spcPts val="650"/>
              </a:spcBef>
              <a:buFont typeface="Arial"/>
              <a:buChar char="•"/>
            </a:pPr>
            <a:endParaRPr lang="nl-BE" sz="2400" b="1">
              <a:ln w="3175" cmpd="sng">
                <a:noFill/>
              </a:ln>
              <a:solidFill>
                <a:schemeClr val="tx1"/>
              </a:solidFill>
              <a:latin typeface="+mj-lt"/>
              <a:ea typeface="+mj-lt"/>
              <a:cs typeface="+mj-lt"/>
            </a:endParaRPr>
          </a:p>
          <a:p>
            <a:pPr marL="298450" indent="-285750" algn="l">
              <a:lnSpc>
                <a:spcPts val="4990"/>
              </a:lnSpc>
              <a:spcBef>
                <a:spcPts val="100"/>
              </a:spcBef>
              <a:buFont typeface="Arial"/>
              <a:buChar char="•"/>
            </a:pPr>
            <a:endParaRPr lang="nl-NL" sz="1600" b="1">
              <a:solidFill>
                <a:srgbClr val="000000"/>
              </a:solidFill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59F4A89D-BD5A-C32B-0BEE-76AC8ADB1DDE}"/>
              </a:ext>
            </a:extLst>
          </p:cNvPr>
          <p:cNvSpPr txBox="1">
            <a:spLocks/>
          </p:cNvSpPr>
          <p:nvPr/>
        </p:nvSpPr>
        <p:spPr>
          <a:xfrm>
            <a:off x="-102961" y="291171"/>
            <a:ext cx="6740071" cy="628377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b="1"/>
              <a:t>Een greep uit de kalender </a:t>
            </a:r>
            <a:r>
              <a:rPr lang="nl-BE" sz="1800" b="1"/>
              <a:t>2/3</a:t>
            </a:r>
            <a:r>
              <a:rPr lang="nl-BE" b="1"/>
              <a:t> </a:t>
            </a:r>
            <a:endParaRPr lang="en-US"/>
          </a:p>
        </p:txBody>
      </p:sp>
      <p:pic>
        <p:nvPicPr>
          <p:cNvPr id="7" name="Afbeelding 8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7BBE8CFB-D629-D846-02D5-AFAE97887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7" y="256179"/>
            <a:ext cx="771570" cy="696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A4A882-44B4-08FE-B30E-80C5A3D0EA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69" b="5195"/>
          <a:stretch/>
        </p:blipFill>
        <p:spPr>
          <a:xfrm>
            <a:off x="6349783" y="5260361"/>
            <a:ext cx="2318818" cy="781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C4014F-E9CE-C4EE-85F7-349A77A4A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897" y="5060922"/>
            <a:ext cx="2923659" cy="1620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A8AEA-B175-E59D-2C5E-25D2DE522335}"/>
              </a:ext>
            </a:extLst>
          </p:cNvPr>
          <p:cNvSpPr txBox="1"/>
          <p:nvPr/>
        </p:nvSpPr>
        <p:spPr>
          <a:xfrm>
            <a:off x="492818" y="1831621"/>
            <a:ext cx="475275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55600" indent="-342900">
              <a:buFont typeface="Arial"/>
              <a:buChar char="•"/>
            </a:pPr>
            <a:r>
              <a:rPr lang="nl-NL" sz="2800" b="1">
                <a:cs typeface="Arial"/>
              </a:rPr>
              <a:t>Clubkampioenschap: 9/05</a:t>
            </a:r>
            <a:r>
              <a:rPr lang="en-US" sz="2800">
                <a:solidFill>
                  <a:srgbClr val="808080"/>
                </a:solidFill>
                <a:cs typeface="Arial"/>
              </a:rPr>
              <a:t>​</a:t>
            </a:r>
            <a:endParaRPr lang="en-US" sz="2800"/>
          </a:p>
          <a:p>
            <a:pPr marL="355600" indent="-342900">
              <a:buFont typeface="Arial"/>
              <a:buChar char="•"/>
            </a:pPr>
            <a:endParaRPr lang="en-US" sz="2000">
              <a:solidFill>
                <a:srgbClr val="808080"/>
              </a:solidFill>
              <a:cs typeface="Arial"/>
            </a:endParaRPr>
          </a:p>
          <a:p>
            <a:pPr marL="800100" lvl="1" indent="-342900">
              <a:buFont typeface="Courier New"/>
              <a:buChar char="o"/>
            </a:pPr>
            <a:r>
              <a:rPr lang="nl-NL" sz="2000">
                <a:cs typeface="Segoe UI"/>
              </a:rPr>
              <a:t>Max </a:t>
            </a:r>
            <a:r>
              <a:rPr lang="nl-NL" sz="2000" err="1">
                <a:cs typeface="Segoe UI"/>
              </a:rPr>
              <a:t>hcp</a:t>
            </a:r>
            <a:r>
              <a:rPr lang="nl-NL" sz="2000">
                <a:cs typeface="Segoe UI"/>
              </a:rPr>
              <a:t>: 24,2</a:t>
            </a:r>
            <a:r>
              <a:rPr lang="en-US" sz="2000">
                <a:solidFill>
                  <a:srgbClr val="808080"/>
                </a:solidFill>
                <a:cs typeface="Segoe UI"/>
              </a:rPr>
              <a:t>​</a:t>
            </a:r>
          </a:p>
          <a:p>
            <a:pPr marL="800100" lvl="1" indent="-342900">
              <a:buFont typeface="Courier New"/>
              <a:buChar char="o"/>
            </a:pPr>
            <a:r>
              <a:rPr lang="nl-NL" sz="2000">
                <a:cs typeface="Segoe UI"/>
              </a:rPr>
              <a:t>Live score tweede 18 holes via app.</a:t>
            </a:r>
            <a:r>
              <a:rPr lang="en-US" sz="2000">
                <a:solidFill>
                  <a:srgbClr val="808080"/>
                </a:solidFill>
                <a:cs typeface="Segoe UI"/>
              </a:rPr>
              <a:t>​</a:t>
            </a:r>
          </a:p>
          <a:p>
            <a:pPr marL="800100" lvl="1" indent="-342900">
              <a:buFont typeface="Courier New"/>
              <a:buChar char="o"/>
            </a:pPr>
            <a:r>
              <a:rPr lang="nl-NL" sz="2000">
                <a:cs typeface="Segoe UI"/>
              </a:rPr>
              <a:t>Groot scherm in het clubhuis</a:t>
            </a:r>
            <a:r>
              <a:rPr lang="en-US" sz="2000">
                <a:solidFill>
                  <a:srgbClr val="808080"/>
                </a:solidFill>
                <a:cs typeface="Segoe UI"/>
              </a:rPr>
              <a:t>​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5865BA-4981-0202-12D5-F10697AAD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243" y="4419600"/>
            <a:ext cx="1121230" cy="21553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07AC98-2AE2-BBAD-D855-DEDFA32AE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728" y="4424361"/>
            <a:ext cx="1009652" cy="2145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441E12-1512-19D7-3703-861580955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9403" y="4727802"/>
            <a:ext cx="26860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751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7E01AB8-B01A-48AB-73D0-A26AA1726AD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496" y="583"/>
            <a:ext cx="6776514" cy="1310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C7C45C-9572-F21F-91C7-88E7F10FC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6" r="1509" b="57"/>
          <a:stretch/>
        </p:blipFill>
        <p:spPr>
          <a:xfrm>
            <a:off x="6761086" y="-806"/>
            <a:ext cx="5427568" cy="1307208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59F4A89D-BD5A-C32B-0BEE-76AC8ADB1DDE}"/>
              </a:ext>
            </a:extLst>
          </p:cNvPr>
          <p:cNvSpPr txBox="1">
            <a:spLocks/>
          </p:cNvSpPr>
          <p:nvPr/>
        </p:nvSpPr>
        <p:spPr>
          <a:xfrm>
            <a:off x="-102961" y="291171"/>
            <a:ext cx="6740071" cy="628377"/>
          </a:xfrm>
          <a:prstGeom prst="rect">
            <a:avLst/>
          </a:prstGeom>
          <a:effectLst/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nl-BE" b="1"/>
              <a:t>Een greep uit de kalender </a:t>
            </a:r>
            <a:r>
              <a:rPr lang="nl-BE" sz="1800" b="1"/>
              <a:t>3/3</a:t>
            </a:r>
            <a:endParaRPr lang="nl-BE" b="1"/>
          </a:p>
        </p:txBody>
      </p:sp>
      <p:pic>
        <p:nvPicPr>
          <p:cNvPr id="7" name="Afbeelding 8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7BBE8CFB-D629-D846-02D5-AFAE97887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7" y="256179"/>
            <a:ext cx="771570" cy="696404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416D3D15-583D-09AD-052A-DC2A1E9FF27D}"/>
              </a:ext>
            </a:extLst>
          </p:cNvPr>
          <p:cNvSpPr txBox="1">
            <a:spLocks/>
          </p:cNvSpPr>
          <p:nvPr/>
        </p:nvSpPr>
        <p:spPr>
          <a:xfrm>
            <a:off x="6913900" y="1454265"/>
            <a:ext cx="6500889" cy="2435539"/>
          </a:xfrm>
          <a:prstGeom prst="rect">
            <a:avLst/>
          </a:prstGeom>
          <a:effectLst/>
        </p:spPr>
        <p:txBody>
          <a:bodyPr vert="horz" wrap="square" lIns="0" tIns="12700" rIns="0" bIns="0" rtlCol="0" anchor="b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nl" sz="1600" b="1"/>
          </a:p>
          <a:p>
            <a:pPr marL="285750" indent="-285750" algn="l">
              <a:buFont typeface="Arial"/>
              <a:buChar char="•"/>
            </a:pPr>
            <a:r>
              <a:rPr lang="nl" sz="2800" b="1">
                <a:solidFill>
                  <a:srgbClr val="000000"/>
                </a:solidFill>
              </a:rPr>
              <a:t>Christmas run:</a:t>
            </a:r>
            <a:r>
              <a:rPr lang="nl" sz="2800">
                <a:solidFill>
                  <a:srgbClr val="000000"/>
                </a:solidFill>
              </a:rPr>
              <a:t> </a:t>
            </a:r>
            <a:r>
              <a:rPr lang="nl" sz="2800" b="1">
                <a:solidFill>
                  <a:srgbClr val="000000"/>
                </a:solidFill>
              </a:rPr>
              <a:t>21/12</a:t>
            </a:r>
          </a:p>
          <a:p>
            <a:pPr marL="285750" indent="-285750" algn="l">
              <a:buFont typeface="Arial"/>
              <a:buChar char="•"/>
            </a:pPr>
            <a:endParaRPr lang="nl" sz="1600" b="1">
              <a:solidFill>
                <a:srgbClr val="FF0000"/>
              </a:solidFill>
            </a:endParaRPr>
          </a:p>
          <a:p>
            <a:pPr algn="l"/>
            <a:r>
              <a:rPr lang="nl" sz="1600" b="1">
                <a:solidFill>
                  <a:srgbClr val="FF0000"/>
                </a:solidFill>
              </a:rPr>
              <a:t>  </a:t>
            </a:r>
            <a:r>
              <a:rPr lang="nl" sz="1600"/>
              <a:t>  </a:t>
            </a:r>
            <a:r>
              <a:rPr lang="en-US" sz="1600">
                <a:latin typeface="Arial"/>
                <a:cs typeface="Arial"/>
              </a:rPr>
              <a:t> </a:t>
            </a:r>
            <a:endParaRPr lang="nl-NL"/>
          </a:p>
          <a:p>
            <a:pPr algn="l"/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 algn="l">
              <a:spcBef>
                <a:spcPts val="650"/>
              </a:spcBef>
              <a:buFont typeface="Arial"/>
              <a:buChar char="•"/>
            </a:pPr>
            <a:endParaRPr lang="nl-BE" sz="2400" b="1">
              <a:ln w="3175" cmpd="sng">
                <a:noFill/>
              </a:ln>
              <a:solidFill>
                <a:schemeClr val="tx1"/>
              </a:solidFill>
              <a:latin typeface="+mj-lt"/>
              <a:ea typeface="+mj-lt"/>
              <a:cs typeface="+mj-lt"/>
            </a:endParaRPr>
          </a:p>
          <a:p>
            <a:pPr marL="298450" indent="-285750" algn="l">
              <a:lnSpc>
                <a:spcPts val="4990"/>
              </a:lnSpc>
              <a:spcBef>
                <a:spcPts val="100"/>
              </a:spcBef>
              <a:buFont typeface="Arial"/>
              <a:buChar char="•"/>
            </a:pPr>
            <a:endParaRPr lang="nl-NL" sz="1600" b="1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28317-BD75-6458-D164-A26BCC3F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71" y="5424432"/>
            <a:ext cx="1762023" cy="125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A72D7-E6BE-262B-D266-5D3B3CE09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000" y="5721006"/>
            <a:ext cx="1995865" cy="957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E62E2-A620-DD4B-0311-DDDFF4BBD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8119" y="4800626"/>
            <a:ext cx="2071321" cy="1880068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EC1E8184-EB47-91B9-FA75-02D937097124}"/>
              </a:ext>
            </a:extLst>
          </p:cNvPr>
          <p:cNvSpPr txBox="1">
            <a:spLocks/>
          </p:cNvSpPr>
          <p:nvPr/>
        </p:nvSpPr>
        <p:spPr>
          <a:xfrm>
            <a:off x="136850" y="190672"/>
            <a:ext cx="6500889" cy="6167329"/>
          </a:xfrm>
          <a:prstGeom prst="rect">
            <a:avLst/>
          </a:prstGeom>
          <a:effectLst/>
        </p:spPr>
        <p:txBody>
          <a:bodyPr vert="horz" wrap="square" lIns="0" tIns="12700" rIns="0" bIns="0" rtlCol="0" anchor="b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nl" sz="1600" b="1"/>
          </a:p>
          <a:p>
            <a:pPr marL="12700" algn="l">
              <a:lnSpc>
                <a:spcPts val="4990"/>
              </a:lnSpc>
              <a:spcBef>
                <a:spcPts val="100"/>
              </a:spcBef>
            </a:pPr>
            <a:endParaRPr lang="nl-NL" sz="2000" b="1">
              <a:solidFill>
                <a:srgbClr val="000000"/>
              </a:solidFill>
              <a:latin typeface="Corbel"/>
              <a:cs typeface="Arial"/>
            </a:endParaRPr>
          </a:p>
          <a:p>
            <a:pPr algn="l"/>
            <a:endParaRPr lang="en-US" sz="2000">
              <a:solidFill>
                <a:srgbClr val="808080"/>
              </a:solidFill>
              <a:latin typeface="Arial"/>
              <a:cs typeface="Arial"/>
            </a:endParaRPr>
          </a:p>
          <a:p>
            <a:pPr algn="l"/>
            <a:endParaRPr lang="nl-NL" sz="2000">
              <a:solidFill>
                <a:srgbClr val="000000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nl" sz="2800">
                <a:solidFill>
                  <a:srgbClr val="000000"/>
                </a:solidFill>
              </a:rPr>
              <a:t> </a:t>
            </a:r>
            <a:r>
              <a:rPr lang="nl-NL" sz="2800" b="1">
                <a:ea typeface="+mj-lt"/>
                <a:cs typeface="+mj-lt"/>
              </a:rPr>
              <a:t>De Wisselbeker: 23/08</a:t>
            </a:r>
            <a:endParaRPr lang="nl-NL" sz="2800"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</a:pPr>
            <a:endParaRPr lang="nl-NL" sz="2000" b="1">
              <a:ea typeface="+mj-lt"/>
              <a:cs typeface="+mj-lt"/>
            </a:endParaRPr>
          </a:p>
          <a:p>
            <a:pPr algn="l"/>
            <a:r>
              <a:rPr lang="nl-NL" sz="2000" b="1">
                <a:ea typeface="+mj-lt"/>
                <a:cs typeface="+mj-lt"/>
              </a:rPr>
              <a:t>  </a:t>
            </a:r>
            <a:r>
              <a:rPr lang="nl-NL" sz="2400">
                <a:ea typeface="+mj-lt"/>
                <a:cs typeface="+mj-lt"/>
              </a:rPr>
              <a:t>met: Oostburg - Ieper open - Oudenaarde -                         Waregem -  Damme </a:t>
            </a:r>
            <a:r>
              <a:rPr lang="nl" sz="1600">
                <a:solidFill>
                  <a:srgbClr val="808080"/>
                </a:solidFill>
                <a:latin typeface="Arial"/>
                <a:cs typeface="Arial"/>
              </a:rPr>
              <a:t> </a:t>
            </a:r>
            <a:endParaRPr lang="nl-NL" sz="1600"/>
          </a:p>
          <a:p>
            <a:pPr algn="l"/>
            <a:endParaRPr lang="nl" sz="1600">
              <a:solidFill>
                <a:srgbClr val="808080"/>
              </a:solidFill>
              <a:latin typeface="Arial"/>
              <a:cs typeface="Arial"/>
            </a:endParaRPr>
          </a:p>
          <a:p>
            <a:pPr marL="285750" indent="-285750" algn="l">
              <a:buFont typeface="Arial"/>
              <a:buChar char="•"/>
            </a:pPr>
            <a:endParaRPr lang="nl" sz="2000">
              <a:solidFill>
                <a:srgbClr val="808080"/>
              </a:solidFill>
              <a:latin typeface="Arial"/>
              <a:cs typeface="Arial"/>
            </a:endParaRPr>
          </a:p>
          <a:p>
            <a:pPr marL="285750" indent="-285750" algn="l">
              <a:buFont typeface="Arial,Sans-Serif"/>
              <a:buChar char="•"/>
            </a:pPr>
            <a:endParaRPr lang="nl" sz="2800" b="1">
              <a:solidFill>
                <a:srgbClr val="000000"/>
              </a:solidFill>
            </a:endParaRPr>
          </a:p>
          <a:p>
            <a:pPr marL="285750" indent="-285750" algn="l">
              <a:buFont typeface="Arial,Sans-Serif"/>
              <a:buChar char="•"/>
            </a:pPr>
            <a:r>
              <a:rPr lang="nl" sz="2800" b="1">
                <a:solidFill>
                  <a:srgbClr val="000000"/>
                </a:solidFill>
              </a:rPr>
              <a:t>Wedstrijd + feestje afsluit seizoen: 12/10</a:t>
            </a:r>
            <a:endParaRPr lang="nl"/>
          </a:p>
          <a:p>
            <a:pPr marL="285750" indent="-285750" algn="l">
              <a:buFont typeface="Arial"/>
              <a:buChar char="•"/>
            </a:pPr>
            <a:endParaRPr lang="nl" sz="1600" b="1">
              <a:solidFill>
                <a:srgbClr val="FF0000"/>
              </a:solidFill>
            </a:endParaRPr>
          </a:p>
          <a:p>
            <a:pPr algn="l"/>
            <a:r>
              <a:rPr lang="nl" sz="1600" b="1">
                <a:solidFill>
                  <a:srgbClr val="FF0000"/>
                </a:solidFill>
              </a:rPr>
              <a:t>  </a:t>
            </a:r>
            <a:r>
              <a:rPr lang="nl" sz="1600"/>
              <a:t>  </a:t>
            </a:r>
            <a:r>
              <a:rPr lang="en-US" sz="1600">
                <a:latin typeface="Arial"/>
                <a:cs typeface="Arial"/>
              </a:rPr>
              <a:t> </a:t>
            </a:r>
            <a:endParaRPr lang="nl-NL"/>
          </a:p>
          <a:p>
            <a:pPr algn="l"/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 algn="l">
              <a:spcBef>
                <a:spcPts val="650"/>
              </a:spcBef>
              <a:buFont typeface="Arial"/>
              <a:buChar char="•"/>
            </a:pPr>
            <a:endParaRPr lang="nl-BE" sz="2400" b="1">
              <a:ln w="3175" cmpd="sng">
                <a:noFill/>
              </a:ln>
              <a:solidFill>
                <a:schemeClr val="tx1"/>
              </a:solidFill>
              <a:latin typeface="+mj-lt"/>
              <a:ea typeface="+mj-lt"/>
              <a:cs typeface="+mj-lt"/>
            </a:endParaRPr>
          </a:p>
          <a:p>
            <a:pPr marL="298450" indent="-285750" algn="l">
              <a:lnSpc>
                <a:spcPts val="4990"/>
              </a:lnSpc>
              <a:spcBef>
                <a:spcPts val="100"/>
              </a:spcBef>
              <a:buFont typeface="Arial"/>
              <a:buChar char="•"/>
            </a:pPr>
            <a:endParaRPr lang="nl-NL" sz="1600" b="1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0802B-BDEA-CB31-A68D-362FF7469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94" r="235" b="4412"/>
          <a:stretch/>
        </p:blipFill>
        <p:spPr>
          <a:xfrm>
            <a:off x="7151596" y="2161286"/>
            <a:ext cx="4632864" cy="2982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322C73-C313-2A8E-C9A8-C729AE0A9D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85" r="-225" b="66780"/>
          <a:stretch/>
        </p:blipFill>
        <p:spPr>
          <a:xfrm>
            <a:off x="7151833" y="5269236"/>
            <a:ext cx="4640651" cy="14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16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5464B9-1E2C-927C-6CFF-F223D1F6B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3000"/>
          </a:blip>
          <a:srcRect l="203" t="5329" r="203" b="3375"/>
          <a:stretch/>
        </p:blipFill>
        <p:spPr>
          <a:xfrm>
            <a:off x="5614737" y="-2"/>
            <a:ext cx="6578500" cy="68550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17464" cy="68579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20919" y="122242"/>
            <a:ext cx="418187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nl-BE" sz="4800" b="1"/>
              <a:t>Nieuw in 2024</a:t>
            </a:r>
            <a:endParaRPr sz="4800" b="1"/>
          </a:p>
        </p:txBody>
      </p:sp>
      <p:sp>
        <p:nvSpPr>
          <p:cNvPr id="16" name="object 16"/>
          <p:cNvSpPr txBox="1"/>
          <p:nvPr/>
        </p:nvSpPr>
        <p:spPr>
          <a:xfrm>
            <a:off x="5959106" y="925695"/>
            <a:ext cx="5457977" cy="7929991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 marL="355600" marR="102235" indent="-342900">
              <a:lnSpc>
                <a:spcPct val="118900"/>
              </a:lnSpc>
              <a:spcBef>
                <a:spcPts val="110"/>
              </a:spcBef>
              <a:buFont typeface="Arial"/>
              <a:buChar char="•"/>
            </a:pPr>
            <a:r>
              <a:rPr lang="nl-NL" sz="2000" b="1" spc="-10" dirty="0">
                <a:latin typeface="Calibri"/>
                <a:cs typeface="Calibri"/>
              </a:rPr>
              <a:t>Minder wedstrijden op zaterdag</a:t>
            </a:r>
            <a:endParaRPr lang="nl-BE" sz="2000" b="1" spc="-30" dirty="0">
              <a:latin typeface="Calibri"/>
              <a:cs typeface="Calibri"/>
            </a:endParaRPr>
          </a:p>
          <a:p>
            <a:pPr marL="812800" marR="102235" lvl="1" indent="-342900">
              <a:lnSpc>
                <a:spcPct val="118900"/>
              </a:lnSpc>
              <a:spcBef>
                <a:spcPts val="110"/>
              </a:spcBef>
              <a:buFont typeface="Courier New"/>
              <a:buChar char="o"/>
            </a:pPr>
            <a:r>
              <a:rPr lang="nl-BE" sz="2000" b="1" spc="-30" dirty="0">
                <a:latin typeface="Calibri"/>
                <a:cs typeface="Calibri"/>
              </a:rPr>
              <a:t>meer tijd voor andere hobby's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812800" marR="102235" lvl="1" indent="-342900">
              <a:lnSpc>
                <a:spcPct val="118900"/>
              </a:lnSpc>
              <a:spcBef>
                <a:spcPts val="110"/>
              </a:spcBef>
              <a:buFont typeface="Courier New"/>
              <a:buChar char="o"/>
            </a:pPr>
            <a:r>
              <a:rPr lang="nl-BE" sz="2000" b="1" spc="-30" dirty="0">
                <a:latin typeface="Calibri"/>
                <a:cs typeface="Calibri"/>
              </a:rPr>
              <a:t>wél telkens de laatste dag van de stage op vrijdag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812800" marR="102235" lvl="1" indent="-342900">
              <a:lnSpc>
                <a:spcPct val="118900"/>
              </a:lnSpc>
              <a:spcBef>
                <a:spcPts val="110"/>
              </a:spcBef>
              <a:buFont typeface="Courier New"/>
              <a:buChar char="o"/>
            </a:pPr>
            <a:r>
              <a:rPr lang="nl-BE" sz="2000" b="1" spc="-30" dirty="0">
                <a:latin typeface="Calibri"/>
                <a:cs typeface="Calibri"/>
              </a:rPr>
              <a:t>inzet wedstrijden buiten de club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469900" marR="102235" lvl="1">
              <a:lnSpc>
                <a:spcPct val="118900"/>
              </a:lnSpc>
              <a:spcBef>
                <a:spcPts val="110"/>
              </a:spcBef>
            </a:pPr>
            <a:r>
              <a:rPr lang="nl-BE" sz="2000" b="1" spc="-30" dirty="0">
                <a:latin typeface="Calibri"/>
                <a:cs typeface="Calibri"/>
              </a:rPr>
              <a:t>   -&gt; </a:t>
            </a:r>
            <a:r>
              <a:rPr lang="nl-BE" sz="2000" b="1" spc="-30" dirty="0" err="1">
                <a:latin typeface="Calibri"/>
                <a:cs typeface="Calibri"/>
              </a:rPr>
              <a:t>Kids</a:t>
            </a:r>
            <a:r>
              <a:rPr lang="nl-BE" sz="2000" b="1" spc="-30" dirty="0">
                <a:latin typeface="Calibri"/>
                <a:cs typeface="Calibri"/>
              </a:rPr>
              <a:t> en U12 - U14 - U16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812800" marR="102235" lvl="1" indent="-342900">
              <a:lnSpc>
                <a:spcPct val="118900"/>
              </a:lnSpc>
              <a:spcBef>
                <a:spcPts val="110"/>
              </a:spcBef>
              <a:buFont typeface="Courier New"/>
              <a:buChar char="o"/>
            </a:pPr>
            <a:endParaRPr lang="nl-BE" sz="2000" b="1" spc="-30">
              <a:latin typeface="Calibri"/>
              <a:cs typeface="Calibri"/>
            </a:endParaRPr>
          </a:p>
          <a:p>
            <a:pPr marL="355600" indent="-342900">
              <a:spcBef>
                <a:spcPts val="650"/>
              </a:spcBef>
              <a:buFont typeface="Arial"/>
              <a:buChar char="•"/>
            </a:pPr>
            <a:r>
              <a:rPr lang="nl-BE" sz="2000" b="1" spc="-30" dirty="0">
                <a:latin typeface="Calibri"/>
                <a:cs typeface="Calibri"/>
              </a:rPr>
              <a:t>Zondag wedstrijden; junioren geen aparte categorie meer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812800" lvl="1" indent="-342900">
              <a:spcBef>
                <a:spcPts val="650"/>
              </a:spcBef>
              <a:buFont typeface="Courier New"/>
              <a:buChar char="o"/>
            </a:pPr>
            <a:r>
              <a:rPr lang="nl-BE" sz="2000" b="1" spc="-30" dirty="0" err="1">
                <a:latin typeface="Calibri"/>
                <a:cs typeface="Calibri"/>
              </a:rPr>
              <a:t>hcp</a:t>
            </a:r>
            <a:r>
              <a:rPr lang="nl-BE" sz="2000" b="1" spc="-30" dirty="0">
                <a:latin typeface="Calibri"/>
                <a:cs typeface="Calibri"/>
              </a:rPr>
              <a:t> telt, de beste wint de prijs 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812800" lvl="1" indent="-342900">
              <a:spcBef>
                <a:spcPts val="650"/>
              </a:spcBef>
              <a:buFont typeface="Courier New"/>
              <a:buChar char="o"/>
            </a:pPr>
            <a:r>
              <a:rPr lang="nl-BE" sz="2000" b="1" spc="-30" dirty="0">
                <a:latin typeface="Calibri"/>
                <a:cs typeface="Calibri"/>
              </a:rPr>
              <a:t>Een grote stap vooruit !!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812800" lvl="1" indent="-342900">
              <a:spcBef>
                <a:spcPts val="650"/>
              </a:spcBef>
              <a:buFont typeface="Courier New"/>
              <a:buChar char="o"/>
            </a:pPr>
            <a:endParaRPr lang="nl-BE" sz="2000" b="1" spc="-30">
              <a:latin typeface="Calibri"/>
              <a:cs typeface="Calibri"/>
            </a:endParaRPr>
          </a:p>
          <a:p>
            <a:pPr marL="355600" indent="-342900">
              <a:spcBef>
                <a:spcPts val="650"/>
              </a:spcBef>
              <a:buFont typeface="Arial"/>
              <a:buChar char="•"/>
            </a:pPr>
            <a:r>
              <a:rPr lang="nl-BE" sz="2000" b="1" spc="-30" dirty="0">
                <a:latin typeface="Calibri"/>
                <a:cs typeface="Calibri"/>
              </a:rPr>
              <a:t>Verjonging </a:t>
            </a:r>
            <a:r>
              <a:rPr lang="nl-BE" sz="2000" b="1" spc="-30" dirty="0" err="1">
                <a:latin typeface="Calibri"/>
                <a:cs typeface="Calibri"/>
              </a:rPr>
              <a:t>Future</a:t>
            </a:r>
            <a:r>
              <a:rPr lang="nl-BE" sz="2000" b="1" spc="-30" dirty="0">
                <a:latin typeface="Calibri"/>
                <a:cs typeface="Calibri"/>
              </a:rPr>
              <a:t> Team 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812800" lvl="1" indent="-342900">
              <a:spcBef>
                <a:spcPts val="650"/>
              </a:spcBef>
              <a:buFont typeface="Courier New"/>
              <a:buChar char="o"/>
            </a:pPr>
            <a:r>
              <a:rPr lang="nl-BE" sz="2000" b="1" spc="-30" dirty="0">
                <a:latin typeface="Calibri"/>
                <a:cs typeface="Calibri"/>
              </a:rPr>
              <a:t>met accent op jongeren &lt; 10 jaar</a:t>
            </a:r>
            <a:endParaRPr lang="nl-BE" sz="2000" b="1" spc="-30" dirty="0">
              <a:latin typeface="Calibri"/>
              <a:ea typeface="Calibri"/>
              <a:cs typeface="Calibri"/>
            </a:endParaRPr>
          </a:p>
          <a:p>
            <a:pPr marL="355600" indent="-342900">
              <a:spcBef>
                <a:spcPts val="650"/>
              </a:spcBef>
              <a:buFont typeface="Arial"/>
              <a:buChar char="•"/>
            </a:pPr>
            <a:endParaRPr lang="nl-BE" sz="2400" spc="-30">
              <a:latin typeface="Calibri"/>
              <a:cs typeface="Calibri"/>
            </a:endParaRPr>
          </a:p>
          <a:p>
            <a:pPr marL="755650" lvl="1" indent="-285750">
              <a:spcBef>
                <a:spcPts val="650"/>
              </a:spcBef>
              <a:buFont typeface="Courier New"/>
              <a:buChar char="o"/>
            </a:pPr>
            <a:endParaRPr lang="nl-BE" sz="1600" spc="-30">
              <a:latin typeface="Calibri"/>
              <a:cs typeface="Calibri"/>
            </a:endParaRPr>
          </a:p>
          <a:p>
            <a:pPr marL="12700">
              <a:spcBef>
                <a:spcPts val="650"/>
              </a:spcBef>
            </a:pPr>
            <a:endParaRPr lang="nl-BE" sz="1600" spc="-30">
              <a:highlight>
                <a:srgbClr val="FF0000"/>
              </a:highlight>
              <a:latin typeface="Calibri"/>
              <a:cs typeface="Calibri"/>
            </a:endParaRPr>
          </a:p>
          <a:p>
            <a:pPr marL="469900" indent="-457200"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nl-BE" sz="1600" spc="-30">
              <a:highlight>
                <a:srgbClr val="FF0000"/>
              </a:highlight>
              <a:latin typeface="Calibri"/>
              <a:cs typeface="Calibri"/>
            </a:endParaRPr>
          </a:p>
          <a:p>
            <a:pPr marL="12700">
              <a:spcBef>
                <a:spcPts val="650"/>
              </a:spcBef>
            </a:pPr>
            <a:endParaRPr lang="nl-BE" sz="1600" spc="-30">
              <a:highlight>
                <a:srgbClr val="FF0000"/>
              </a:highlight>
              <a:latin typeface="Calibri"/>
              <a:cs typeface="Calibri"/>
            </a:endParaRPr>
          </a:p>
          <a:p>
            <a:pPr marL="927100" lvl="1" indent="-457200">
              <a:spcBef>
                <a:spcPts val="650"/>
              </a:spcBef>
              <a:buFont typeface="Courier New" panose="020B0604020202020204" pitchFamily="34" charset="0"/>
              <a:buChar char="o"/>
            </a:pPr>
            <a:endParaRPr lang="nl-BE" sz="2000" spc="-30">
              <a:latin typeface="Calibri"/>
              <a:cs typeface="Calibri"/>
            </a:endParaRPr>
          </a:p>
          <a:p>
            <a:pPr marL="12700">
              <a:spcBef>
                <a:spcPts val="650"/>
              </a:spcBef>
            </a:pPr>
            <a:endParaRPr lang="nl-BE" sz="2000" spc="-3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25660-DF27-ABCD-59C6-A33DC283A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97" y="3717925"/>
            <a:ext cx="4658178" cy="2461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FD6246-5F3D-F4C1-0D27-A1C0E95E1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28" y="597245"/>
            <a:ext cx="4666593" cy="2523140"/>
          </a:xfrm>
          <a:prstGeom prst="rect">
            <a:avLst/>
          </a:prstGeom>
        </p:spPr>
      </p:pic>
      <p:pic>
        <p:nvPicPr>
          <p:cNvPr id="7" name="Picture 6" descr="Afbeelding met tekst, clipart, poster, Graphics&#10;&#10;Automatisch gegenereerde beschrijving">
            <a:extLst>
              <a:ext uri="{FF2B5EF4-FFF2-40B4-BE49-F238E27FC236}">
                <a16:creationId xmlns:a16="http://schemas.microsoft.com/office/drawing/2014/main" id="{824AB464-2912-B986-3499-D2091B538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7596" y="5443406"/>
            <a:ext cx="792553" cy="74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7E28C265B3049B5406586ED476428" ma:contentTypeVersion="15" ma:contentTypeDescription="Een nieuw document maken." ma:contentTypeScope="" ma:versionID="d784cad04a20b141cccfb35905eea54e">
  <xsd:schema xmlns:xsd="http://www.w3.org/2001/XMLSchema" xmlns:xs="http://www.w3.org/2001/XMLSchema" xmlns:p="http://schemas.microsoft.com/office/2006/metadata/properties" xmlns:ns2="b9381d3c-fcb1-4d38-81d9-cd83d44c079f" xmlns:ns3="ac4d0f90-4e54-45d8-8fd5-5c0fb87b9b33" targetNamespace="http://schemas.microsoft.com/office/2006/metadata/properties" ma:root="true" ma:fieldsID="a38453d53a9f81c7e609df4781d03d37" ns2:_="" ns3:_="">
    <xsd:import namespace="b9381d3c-fcb1-4d38-81d9-cd83d44c079f"/>
    <xsd:import namespace="ac4d0f90-4e54-45d8-8fd5-5c0fb87b9b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81d3c-fcb1-4d38-81d9-cd83d44c07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139d6209-a311-4f3a-a93d-bc4381471d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d0f90-4e54-45d8-8fd5-5c0fb87b9b3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14d2913-f4ca-41fb-bb89-ced97e71ae90}" ma:internalName="TaxCatchAll" ma:showField="CatchAllData" ma:web="ac4d0f90-4e54-45d8-8fd5-5c0fb87b9b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4d0f90-4e54-45d8-8fd5-5c0fb87b9b33" xsi:nil="true"/>
    <lcf76f155ced4ddcb4097134ff3c332f xmlns="b9381d3c-fcb1-4d38-81d9-cd83d44c079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5463D6-790D-4DA3-B8A6-5361593E1DC6}"/>
</file>

<file path=customXml/itemProps2.xml><?xml version="1.0" encoding="utf-8"?>
<ds:datastoreItem xmlns:ds="http://schemas.openxmlformats.org/officeDocument/2006/customXml" ds:itemID="{EDC1FB70-C701-42EE-BEE0-4FCF9F2C93AD}">
  <ds:schemaRefs>
    <ds:schemaRef ds:uri="ac4d0f90-4e54-45d8-8fd5-5c0fb87b9b33"/>
    <ds:schemaRef ds:uri="b9381d3c-fcb1-4d38-81d9-cd83d44c07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BF6C5F6-55F0-4BCB-B4C1-5494445923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Parallax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Nieuw in 2024</vt:lpstr>
      <vt:lpstr>Juniorprogramma  Ruben Rouseré</vt:lpstr>
      <vt:lpstr>Doelen 2023  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Henk</dc:creator>
  <cp:revision>43</cp:revision>
  <dcterms:created xsi:type="dcterms:W3CDTF">2022-05-24T10:11:04Z</dcterms:created>
  <dcterms:modified xsi:type="dcterms:W3CDTF">2024-02-24T16:25:41Z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2021-06-08T00:00:00Z</vt:filetime>
  </property>
  <property fmtid="{D5CDD505-2E9C-101B-9397-08002B2CF9AE}" pid="3" name="LastSaved">
    <vt:filetime>2022-05-24T00:00:00Z</vt:filetime>
  </property>
  <property fmtid="{D5CDD505-2E9C-101B-9397-08002B2CF9AE}" pid="4" name="ContentTypeId">
    <vt:lpwstr>0x010100CC97E28C265B3049B5406586ED476428</vt:lpwstr>
  </property>
  <property fmtid="{D5CDD505-2E9C-101B-9397-08002B2CF9AE}" pid="5" name="MediaServiceImageTags">
    <vt:lpwstr/>
  </property>
</Properties>
</file>